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ato"/>
      <p:regular r:id="rId16"/>
      <p:bold r:id="rId17"/>
      <p:italic r:id="rId18"/>
      <p:boldItalic r:id="rId19"/>
    </p:embeddedFont>
    <p:embeddedFont>
      <p:font typeface="Red Hat Display"/>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0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0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edHatDisplay-regular.fntdata"/><Relationship Id="rId11" Type="http://schemas.openxmlformats.org/officeDocument/2006/relationships/slide" Target="slides/slide6.xml"/><Relationship Id="rId22" Type="http://schemas.openxmlformats.org/officeDocument/2006/relationships/font" Target="fonts/RedHatDisplay-italic.fntdata"/><Relationship Id="rId10" Type="http://schemas.openxmlformats.org/officeDocument/2006/relationships/slide" Target="slides/slide5.xml"/><Relationship Id="rId21" Type="http://schemas.openxmlformats.org/officeDocument/2006/relationships/font" Target="fonts/RedHatDisplay-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edHat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73efe8f4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573efe8f45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73efe8f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573efe8f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73efe8f4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573efe8f45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573efe8f4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573efe8f45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573efe8f4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573efe8f45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73efe8f45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73efe8f45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73efe8f4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573efe8f45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73efe8f4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573efe8f45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Source Sans Pro"/>
              <a:ea typeface="Source Sans Pro"/>
              <a:cs typeface="Source Sans Pro"/>
              <a:sym typeface="Source Sans Pro"/>
            </a:endParaRPr>
          </a:p>
        </p:txBody>
      </p:sp>
      <p:sp>
        <p:nvSpPr>
          <p:cNvPr id="11" name="Google Shape;11;p2"/>
          <p:cNvSpPr txBox="1"/>
          <p:nvPr>
            <p:ph idx="1" type="subTitle"/>
          </p:nvPr>
        </p:nvSpPr>
        <p:spPr>
          <a:xfrm>
            <a:off x="759275" y="3438025"/>
            <a:ext cx="3807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FFFFFF"/>
              </a:buClr>
              <a:buSzPts val="1300"/>
              <a:buNone/>
              <a:defRPr i="1" sz="1300">
                <a:solidFill>
                  <a:srgbClr val="FFFFFF"/>
                </a:solidFill>
              </a:defRPr>
            </a:lvl1pPr>
            <a:lvl2pPr lvl="1" algn="l">
              <a:lnSpc>
                <a:spcPct val="100000"/>
              </a:lnSpc>
              <a:spcBef>
                <a:spcPts val="0"/>
              </a:spcBef>
              <a:spcAft>
                <a:spcPts val="0"/>
              </a:spcAft>
              <a:buClr>
                <a:srgbClr val="FFFFFF"/>
              </a:buClr>
              <a:buSzPts val="2800"/>
              <a:buNone/>
              <a:defRPr i="1" sz="2800">
                <a:solidFill>
                  <a:srgbClr val="FFFFFF"/>
                </a:solidFill>
              </a:defRPr>
            </a:lvl2pPr>
            <a:lvl3pPr lvl="2" algn="l">
              <a:lnSpc>
                <a:spcPct val="100000"/>
              </a:lnSpc>
              <a:spcBef>
                <a:spcPts val="0"/>
              </a:spcBef>
              <a:spcAft>
                <a:spcPts val="0"/>
              </a:spcAft>
              <a:buClr>
                <a:srgbClr val="FFFFFF"/>
              </a:buClr>
              <a:buSzPts val="2800"/>
              <a:buNone/>
              <a:defRPr i="1" sz="2800">
                <a:solidFill>
                  <a:srgbClr val="FFFFFF"/>
                </a:solidFill>
              </a:defRPr>
            </a:lvl3pPr>
            <a:lvl4pPr lvl="3" algn="l">
              <a:lnSpc>
                <a:spcPct val="100000"/>
              </a:lnSpc>
              <a:spcBef>
                <a:spcPts val="0"/>
              </a:spcBef>
              <a:spcAft>
                <a:spcPts val="0"/>
              </a:spcAft>
              <a:buClr>
                <a:srgbClr val="FFFFFF"/>
              </a:buClr>
              <a:buSzPts val="2800"/>
              <a:buNone/>
              <a:defRPr i="1" sz="2800">
                <a:solidFill>
                  <a:srgbClr val="FFFFFF"/>
                </a:solidFill>
              </a:defRPr>
            </a:lvl4pPr>
            <a:lvl5pPr lvl="4" algn="l">
              <a:lnSpc>
                <a:spcPct val="100000"/>
              </a:lnSpc>
              <a:spcBef>
                <a:spcPts val="0"/>
              </a:spcBef>
              <a:spcAft>
                <a:spcPts val="0"/>
              </a:spcAft>
              <a:buClr>
                <a:srgbClr val="FFFFFF"/>
              </a:buClr>
              <a:buSzPts val="2800"/>
              <a:buNone/>
              <a:defRPr i="1" sz="2800">
                <a:solidFill>
                  <a:srgbClr val="FFFFFF"/>
                </a:solidFill>
              </a:defRPr>
            </a:lvl5pPr>
            <a:lvl6pPr lvl="5" algn="l">
              <a:lnSpc>
                <a:spcPct val="100000"/>
              </a:lnSpc>
              <a:spcBef>
                <a:spcPts val="0"/>
              </a:spcBef>
              <a:spcAft>
                <a:spcPts val="0"/>
              </a:spcAft>
              <a:buClr>
                <a:srgbClr val="FFFFFF"/>
              </a:buClr>
              <a:buSzPts val="2800"/>
              <a:buNone/>
              <a:defRPr i="1" sz="2800">
                <a:solidFill>
                  <a:srgbClr val="FFFFFF"/>
                </a:solidFill>
              </a:defRPr>
            </a:lvl6pPr>
            <a:lvl7pPr lvl="6" algn="l">
              <a:lnSpc>
                <a:spcPct val="100000"/>
              </a:lnSpc>
              <a:spcBef>
                <a:spcPts val="0"/>
              </a:spcBef>
              <a:spcAft>
                <a:spcPts val="0"/>
              </a:spcAft>
              <a:buClr>
                <a:srgbClr val="FFFFFF"/>
              </a:buClr>
              <a:buSzPts val="2800"/>
              <a:buNone/>
              <a:defRPr i="1" sz="2800">
                <a:solidFill>
                  <a:srgbClr val="FFFFFF"/>
                </a:solidFill>
              </a:defRPr>
            </a:lvl7pPr>
            <a:lvl8pPr lvl="7" algn="l">
              <a:lnSpc>
                <a:spcPct val="100000"/>
              </a:lnSpc>
              <a:spcBef>
                <a:spcPts val="0"/>
              </a:spcBef>
              <a:spcAft>
                <a:spcPts val="0"/>
              </a:spcAft>
              <a:buClr>
                <a:srgbClr val="FFFFFF"/>
              </a:buClr>
              <a:buSzPts val="2800"/>
              <a:buNone/>
              <a:defRPr i="1" sz="2800">
                <a:solidFill>
                  <a:srgbClr val="FFFFFF"/>
                </a:solidFill>
              </a:defRPr>
            </a:lvl8pPr>
            <a:lvl9pPr lvl="8" algn="l">
              <a:lnSpc>
                <a:spcPct val="100000"/>
              </a:lnSpc>
              <a:spcBef>
                <a:spcPts val="0"/>
              </a:spcBef>
              <a:spcAft>
                <a:spcPts val="0"/>
              </a:spcAft>
              <a:buClr>
                <a:srgbClr val="FFFFFF"/>
              </a:buClr>
              <a:buSzPts val="2800"/>
              <a:buNone/>
              <a:defRPr i="1" sz="2800">
                <a:solidFill>
                  <a:srgbClr val="FFFFFF"/>
                </a:solidFill>
              </a:defRPr>
            </a:lvl9pPr>
          </a:lstStyle>
          <a:p/>
        </p:txBody>
      </p:sp>
      <p:sp>
        <p:nvSpPr>
          <p:cNvPr id="12" name="Google Shape;12;p2"/>
          <p:cNvSpPr txBox="1"/>
          <p:nvPr>
            <p:ph type="ctrTitle"/>
          </p:nvPr>
        </p:nvSpPr>
        <p:spPr>
          <a:xfrm>
            <a:off x="413075" y="992400"/>
            <a:ext cx="5682900" cy="21306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500"/>
              <a:buNone/>
              <a:defRPr sz="5500"/>
            </a:lvl1pPr>
            <a:lvl2pPr lvl="1" algn="l">
              <a:lnSpc>
                <a:spcPct val="100000"/>
              </a:lnSpc>
              <a:spcBef>
                <a:spcPts val="0"/>
              </a:spcBef>
              <a:spcAft>
                <a:spcPts val="0"/>
              </a:spcAft>
              <a:buClr>
                <a:srgbClr val="E42524"/>
              </a:buClr>
              <a:buSzPts val="5200"/>
              <a:buNone/>
              <a:defRPr sz="5200">
                <a:solidFill>
                  <a:srgbClr val="E42524"/>
                </a:solidFill>
              </a:defRPr>
            </a:lvl2pPr>
            <a:lvl3pPr lvl="2" algn="l">
              <a:lnSpc>
                <a:spcPct val="100000"/>
              </a:lnSpc>
              <a:spcBef>
                <a:spcPts val="0"/>
              </a:spcBef>
              <a:spcAft>
                <a:spcPts val="0"/>
              </a:spcAft>
              <a:buClr>
                <a:srgbClr val="E42524"/>
              </a:buClr>
              <a:buSzPts val="5200"/>
              <a:buNone/>
              <a:defRPr sz="5200">
                <a:solidFill>
                  <a:srgbClr val="E42524"/>
                </a:solidFill>
              </a:defRPr>
            </a:lvl3pPr>
            <a:lvl4pPr lvl="3" algn="l">
              <a:lnSpc>
                <a:spcPct val="100000"/>
              </a:lnSpc>
              <a:spcBef>
                <a:spcPts val="0"/>
              </a:spcBef>
              <a:spcAft>
                <a:spcPts val="0"/>
              </a:spcAft>
              <a:buClr>
                <a:srgbClr val="E42524"/>
              </a:buClr>
              <a:buSzPts val="5200"/>
              <a:buNone/>
              <a:defRPr sz="5200">
                <a:solidFill>
                  <a:srgbClr val="E42524"/>
                </a:solidFill>
              </a:defRPr>
            </a:lvl4pPr>
            <a:lvl5pPr lvl="4" algn="l">
              <a:lnSpc>
                <a:spcPct val="100000"/>
              </a:lnSpc>
              <a:spcBef>
                <a:spcPts val="0"/>
              </a:spcBef>
              <a:spcAft>
                <a:spcPts val="0"/>
              </a:spcAft>
              <a:buClr>
                <a:srgbClr val="E42524"/>
              </a:buClr>
              <a:buSzPts val="5200"/>
              <a:buNone/>
              <a:defRPr sz="5200">
                <a:solidFill>
                  <a:srgbClr val="E42524"/>
                </a:solidFill>
              </a:defRPr>
            </a:lvl5pPr>
            <a:lvl6pPr lvl="5" algn="l">
              <a:lnSpc>
                <a:spcPct val="100000"/>
              </a:lnSpc>
              <a:spcBef>
                <a:spcPts val="0"/>
              </a:spcBef>
              <a:spcAft>
                <a:spcPts val="0"/>
              </a:spcAft>
              <a:buClr>
                <a:srgbClr val="E42524"/>
              </a:buClr>
              <a:buSzPts val="5200"/>
              <a:buNone/>
              <a:defRPr sz="5200">
                <a:solidFill>
                  <a:srgbClr val="E42524"/>
                </a:solidFill>
              </a:defRPr>
            </a:lvl6pPr>
            <a:lvl7pPr lvl="6" algn="l">
              <a:lnSpc>
                <a:spcPct val="100000"/>
              </a:lnSpc>
              <a:spcBef>
                <a:spcPts val="0"/>
              </a:spcBef>
              <a:spcAft>
                <a:spcPts val="0"/>
              </a:spcAft>
              <a:buClr>
                <a:srgbClr val="E42524"/>
              </a:buClr>
              <a:buSzPts val="5200"/>
              <a:buNone/>
              <a:defRPr sz="5200">
                <a:solidFill>
                  <a:srgbClr val="E42524"/>
                </a:solidFill>
              </a:defRPr>
            </a:lvl7pPr>
            <a:lvl8pPr lvl="7" algn="l">
              <a:lnSpc>
                <a:spcPct val="100000"/>
              </a:lnSpc>
              <a:spcBef>
                <a:spcPts val="0"/>
              </a:spcBef>
              <a:spcAft>
                <a:spcPts val="0"/>
              </a:spcAft>
              <a:buClr>
                <a:srgbClr val="E42524"/>
              </a:buClr>
              <a:buSzPts val="5200"/>
              <a:buNone/>
              <a:defRPr sz="5200">
                <a:solidFill>
                  <a:srgbClr val="E42524"/>
                </a:solidFill>
              </a:defRPr>
            </a:lvl8pPr>
            <a:lvl9pPr lvl="8" algn="l">
              <a:lnSpc>
                <a:spcPct val="100000"/>
              </a:lnSpc>
              <a:spcBef>
                <a:spcPts val="0"/>
              </a:spcBef>
              <a:spcAft>
                <a:spcPts val="0"/>
              </a:spcAft>
              <a:buClr>
                <a:srgbClr val="E42524"/>
              </a:buClr>
              <a:buSzPts val="5200"/>
              <a:buNone/>
              <a:defRPr sz="5200">
                <a:solidFill>
                  <a:srgbClr val="E42524"/>
                </a:solidFill>
              </a:defRPr>
            </a:lvl9pPr>
          </a:lstStyle>
          <a:p/>
        </p:txBody>
      </p:sp>
      <p:sp>
        <p:nvSpPr>
          <p:cNvPr id="13" name="Google Shape;13;p2"/>
          <p:cNvSpPr txBox="1"/>
          <p:nvPr>
            <p:ph idx="2" type="subTitle"/>
          </p:nvPr>
        </p:nvSpPr>
        <p:spPr>
          <a:xfrm>
            <a:off x="447725" y="3020700"/>
            <a:ext cx="7233600" cy="845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4" name="Google Shape;14;p2"/>
          <p:cNvPicPr preferRelativeResize="0"/>
          <p:nvPr/>
        </p:nvPicPr>
        <p:blipFill rotWithShape="1">
          <a:blip r:embed="rId2">
            <a:alphaModFix/>
          </a:blip>
          <a:srcRect b="0" l="0" r="0" t="0"/>
          <a:stretch/>
        </p:blipFill>
        <p:spPr>
          <a:xfrm>
            <a:off x="5895600" y="152400"/>
            <a:ext cx="2715887" cy="2715887"/>
          </a:xfrm>
          <a:prstGeom prst="rect">
            <a:avLst/>
          </a:prstGeom>
          <a:noFill/>
          <a:ln>
            <a:noFill/>
          </a:ln>
        </p:spPr>
      </p:pic>
      <p:pic>
        <p:nvPicPr>
          <p:cNvPr id="15" name="Google Shape;15;p2"/>
          <p:cNvPicPr preferRelativeResize="0"/>
          <p:nvPr/>
        </p:nvPicPr>
        <p:blipFill rotWithShape="1">
          <a:blip r:embed="rId3">
            <a:alphaModFix/>
          </a:blip>
          <a:srcRect b="0" l="0" r="0" t="0"/>
          <a:stretch/>
        </p:blipFill>
        <p:spPr>
          <a:xfrm>
            <a:off x="3822200" y="866400"/>
            <a:ext cx="5143501" cy="5143501"/>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6910625" y="3678151"/>
            <a:ext cx="2130598" cy="2130598"/>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447724" y="4556824"/>
            <a:ext cx="2512000" cy="295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4_1_1_2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87" name="Google Shape;87;p1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88" name="Google Shape;88;p11"/>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89" name="Google Shape;89;p1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90" name="Google Shape;90;p1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91" name="Google Shape;91;p1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92" name="Google Shape;92;p11"/>
          <p:cNvSpPr/>
          <p:nvPr/>
        </p:nvSpPr>
        <p:spPr>
          <a:xfrm>
            <a:off x="-1796500" y="-959226"/>
            <a:ext cx="3940412" cy="4188043"/>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FFD200"/>
          </a:solidFill>
          <a:ln>
            <a:noFill/>
          </a:ln>
        </p:spPr>
      </p:sp>
      <p:cxnSp>
        <p:nvCxnSpPr>
          <p:cNvPr id="93" name="Google Shape;93;p11"/>
          <p:cNvCxnSpPr/>
          <p:nvPr/>
        </p:nvCxnSpPr>
        <p:spPr>
          <a:xfrm>
            <a:off x="8427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4" name="Google Shape;94;p11"/>
          <p:cNvCxnSpPr/>
          <p:nvPr/>
        </p:nvCxnSpPr>
        <p:spPr>
          <a:xfrm>
            <a:off x="34806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5" name="Google Shape;95;p11"/>
          <p:cNvCxnSpPr/>
          <p:nvPr/>
        </p:nvCxnSpPr>
        <p:spPr>
          <a:xfrm>
            <a:off x="6096007" y="2786250"/>
            <a:ext cx="0" cy="236700"/>
          </a:xfrm>
          <a:prstGeom prst="straightConnector1">
            <a:avLst/>
          </a:prstGeom>
          <a:noFill/>
          <a:ln cap="flat" cmpd="sng" w="9525">
            <a:solidFill>
              <a:srgbClr val="B7B7B7"/>
            </a:solidFill>
            <a:prstDash val="solid"/>
            <a:round/>
            <a:headEnd len="med" w="med" type="none"/>
            <a:tailEnd len="med" w="med" type="oval"/>
          </a:ln>
        </p:spPr>
      </p:cxnSp>
      <p:cxnSp>
        <p:nvCxnSpPr>
          <p:cNvPr id="96" name="Google Shape;96;p11"/>
          <p:cNvCxnSpPr/>
          <p:nvPr/>
        </p:nvCxnSpPr>
        <p:spPr>
          <a:xfrm rot="10800000">
            <a:off x="21381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7" name="Google Shape;97;p11"/>
          <p:cNvCxnSpPr/>
          <p:nvPr/>
        </p:nvCxnSpPr>
        <p:spPr>
          <a:xfrm rot="10800000">
            <a:off x="4776000" y="2297251"/>
            <a:ext cx="0" cy="255300"/>
          </a:xfrm>
          <a:prstGeom prst="straightConnector1">
            <a:avLst/>
          </a:prstGeom>
          <a:noFill/>
          <a:ln cap="flat" cmpd="sng" w="9525">
            <a:solidFill>
              <a:srgbClr val="B7B7B7"/>
            </a:solidFill>
            <a:prstDash val="solid"/>
            <a:round/>
            <a:headEnd len="med" w="med" type="none"/>
            <a:tailEnd len="med" w="med" type="oval"/>
          </a:ln>
        </p:spPr>
      </p:cxnSp>
      <p:cxnSp>
        <p:nvCxnSpPr>
          <p:cNvPr id="98" name="Google Shape;98;p11"/>
          <p:cNvCxnSpPr/>
          <p:nvPr/>
        </p:nvCxnSpPr>
        <p:spPr>
          <a:xfrm rot="10800000">
            <a:off x="7391400" y="2297251"/>
            <a:ext cx="0" cy="255300"/>
          </a:xfrm>
          <a:prstGeom prst="straightConnector1">
            <a:avLst/>
          </a:prstGeom>
          <a:noFill/>
          <a:ln cap="flat" cmpd="sng" w="9525">
            <a:solidFill>
              <a:srgbClr val="B7B7B7"/>
            </a:solidFill>
            <a:prstDash val="solid"/>
            <a:round/>
            <a:headEnd len="med" w="med" type="none"/>
            <a:tailEnd len="med" w="med" type="oval"/>
          </a:ln>
        </p:spPr>
      </p:cxnSp>
      <p:sp>
        <p:nvSpPr>
          <p:cNvPr id="99" name="Google Shape;99;p11"/>
          <p:cNvSpPr/>
          <p:nvPr/>
        </p:nvSpPr>
        <p:spPr>
          <a:xfrm>
            <a:off x="633375" y="2467925"/>
            <a:ext cx="1349100" cy="38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0" name="Google Shape;100;p11"/>
          <p:cNvSpPr/>
          <p:nvPr/>
        </p:nvSpPr>
        <p:spPr>
          <a:xfrm>
            <a:off x="1951889" y="2467925"/>
            <a:ext cx="1349100" cy="384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1" name="Google Shape;101;p11"/>
          <p:cNvSpPr/>
          <p:nvPr/>
        </p:nvSpPr>
        <p:spPr>
          <a:xfrm>
            <a:off x="3270403" y="2467925"/>
            <a:ext cx="1349100" cy="384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2" name="Google Shape;102;p11"/>
          <p:cNvSpPr/>
          <p:nvPr/>
        </p:nvSpPr>
        <p:spPr>
          <a:xfrm>
            <a:off x="4588917" y="2467925"/>
            <a:ext cx="1349100" cy="384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3" name="Google Shape;103;p11"/>
          <p:cNvSpPr/>
          <p:nvPr/>
        </p:nvSpPr>
        <p:spPr>
          <a:xfrm>
            <a:off x="5907431" y="2467925"/>
            <a:ext cx="1349100" cy="3849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4" name="Google Shape;104;p11"/>
          <p:cNvSpPr/>
          <p:nvPr/>
        </p:nvSpPr>
        <p:spPr>
          <a:xfrm>
            <a:off x="7225945" y="2467925"/>
            <a:ext cx="1349100" cy="38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5" name="Google Shape;105;p11"/>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6" name="Google Shape;106;p11"/>
          <p:cNvSpPr txBox="1"/>
          <p:nvPr>
            <p:ph idx="2" type="subTitle"/>
          </p:nvPr>
        </p:nvSpPr>
        <p:spPr>
          <a:xfrm>
            <a:off x="2097875" y="1110075"/>
            <a:ext cx="1087800" cy="10503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1000"/>
              <a:buNone/>
              <a:defRPr sz="1000"/>
            </a:lvl1pPr>
            <a:lvl2pPr lvl="1">
              <a:spcBef>
                <a:spcPts val="1600"/>
              </a:spcBef>
              <a:spcAft>
                <a:spcPts val="0"/>
              </a:spcAft>
              <a:buSzPts val="1800"/>
              <a:buNone/>
              <a:defRPr/>
            </a:lvl2pPr>
            <a:lvl3pPr lvl="2">
              <a:spcBef>
                <a:spcPts val="1600"/>
              </a:spcBef>
              <a:spcAft>
                <a:spcPts val="0"/>
              </a:spcAft>
              <a:buSzPts val="1600"/>
              <a:buNone/>
              <a:defRPr/>
            </a:lvl3pPr>
            <a:lvl4pPr lvl="3">
              <a:spcBef>
                <a:spcPts val="1600"/>
              </a:spcBef>
              <a:spcAft>
                <a:spcPts val="0"/>
              </a:spcAft>
              <a:buSzPts val="1300"/>
              <a:buNone/>
              <a:defRPr/>
            </a:lvl4pPr>
            <a:lvl5pPr lvl="4">
              <a:spcBef>
                <a:spcPts val="1600"/>
              </a:spcBef>
              <a:spcAft>
                <a:spcPts val="0"/>
              </a:spcAft>
              <a:buSzPts val="1000"/>
              <a:buNone/>
              <a:defRPr/>
            </a:lvl5pPr>
            <a:lvl6pPr lvl="5">
              <a:spcBef>
                <a:spcPts val="1600"/>
              </a:spcBef>
              <a:spcAft>
                <a:spcPts val="0"/>
              </a:spcAft>
              <a:buSzPts val="800"/>
              <a:buNone/>
              <a:defRPr/>
            </a:lvl6pPr>
            <a:lvl7pPr lvl="6">
              <a:spcBef>
                <a:spcPts val="1600"/>
              </a:spcBef>
              <a:spcAft>
                <a:spcPts val="0"/>
              </a:spcAft>
              <a:buSzPts val="800"/>
              <a:buNone/>
              <a:defRPr/>
            </a:lvl7pPr>
            <a:lvl8pPr lvl="7">
              <a:spcBef>
                <a:spcPts val="1600"/>
              </a:spcBef>
              <a:spcAft>
                <a:spcPts val="0"/>
              </a:spcAft>
              <a:buSzPts val="800"/>
              <a:buNone/>
              <a:defRPr/>
            </a:lvl8pPr>
            <a:lvl9pPr lvl="8">
              <a:spcBef>
                <a:spcPts val="1600"/>
              </a:spcBef>
              <a:spcAft>
                <a:spcPts val="1600"/>
              </a:spcAft>
              <a:buSzPts val="800"/>
              <a:buNone/>
              <a:defRPr/>
            </a:lvl9pPr>
          </a:lstStyle>
          <a:p/>
        </p:txBody>
      </p:sp>
      <p:sp>
        <p:nvSpPr>
          <p:cNvPr id="107" name="Google Shape;107;p11"/>
          <p:cNvSpPr txBox="1"/>
          <p:nvPr>
            <p:ph idx="3" type="subTitle"/>
          </p:nvPr>
        </p:nvSpPr>
        <p:spPr>
          <a:xfrm>
            <a:off x="4724700" y="111007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8" name="Google Shape;108;p11"/>
          <p:cNvSpPr txBox="1"/>
          <p:nvPr>
            <p:ph idx="4" type="subTitle"/>
          </p:nvPr>
        </p:nvSpPr>
        <p:spPr>
          <a:xfrm>
            <a:off x="7351525" y="1110075"/>
            <a:ext cx="1087800" cy="1050300"/>
          </a:xfrm>
          <a:prstGeom prst="rect">
            <a:avLst/>
          </a:prstGeom>
        </p:spPr>
        <p:txBody>
          <a:bodyPr anchorCtr="0" anchor="b"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09" name="Google Shape;109;p11"/>
          <p:cNvSpPr txBox="1"/>
          <p:nvPr>
            <p:ph idx="5" type="subTitle"/>
          </p:nvPr>
        </p:nvSpPr>
        <p:spPr>
          <a:xfrm>
            <a:off x="805725"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10" name="Google Shape;110;p11"/>
          <p:cNvSpPr txBox="1"/>
          <p:nvPr>
            <p:ph idx="6" type="subTitle"/>
          </p:nvPr>
        </p:nvSpPr>
        <p:spPr>
          <a:xfrm>
            <a:off x="3432550"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111" name="Google Shape;111;p11"/>
          <p:cNvSpPr txBox="1"/>
          <p:nvPr>
            <p:ph idx="7" type="subTitle"/>
          </p:nvPr>
        </p:nvSpPr>
        <p:spPr>
          <a:xfrm>
            <a:off x="6059375" y="3117125"/>
            <a:ext cx="1087800" cy="1050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1000"/>
              <a:buNone/>
              <a:defRPr sz="1000"/>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ith left rule">
  <p:cSld name="TITLE_4_1_1_2_1_1">
    <p:spTree>
      <p:nvGrpSpPr>
        <p:cNvPr id="112" name="Shape 112"/>
        <p:cNvGrpSpPr/>
        <p:nvPr/>
      </p:nvGrpSpPr>
      <p:grpSpPr>
        <a:xfrm>
          <a:off x="0" y="0"/>
          <a:ext cx="0" cy="0"/>
          <a:chOff x="0" y="0"/>
          <a:chExt cx="0" cy="0"/>
        </a:xfrm>
      </p:grpSpPr>
      <p:pic>
        <p:nvPicPr>
          <p:cNvPr id="113" name="Google Shape;113;p12"/>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14" name="Google Shape;114;p1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115" name="Google Shape;115;p12"/>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116" name="Google Shape;116;p12"/>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17" name="Google Shape;117;p12"/>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18" name="Google Shape;118;p12"/>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119" name="Google Shape;119;p12"/>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cxnSp>
        <p:nvCxnSpPr>
          <p:cNvPr id="120" name="Google Shape;120;p12"/>
          <p:cNvCxnSpPr/>
          <p:nvPr/>
        </p:nvCxnSpPr>
        <p:spPr>
          <a:xfrm>
            <a:off x="529825" y="1206450"/>
            <a:ext cx="0" cy="27222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2"/>
          <p:cNvCxnSpPr/>
          <p:nvPr/>
        </p:nvCxnSpPr>
        <p:spPr>
          <a:xfrm>
            <a:off x="3362650" y="1206450"/>
            <a:ext cx="0" cy="27222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2"/>
          <p:cNvCxnSpPr/>
          <p:nvPr/>
        </p:nvCxnSpPr>
        <p:spPr>
          <a:xfrm>
            <a:off x="6195475" y="1206450"/>
            <a:ext cx="0" cy="2722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12"/>
          <p:cNvSpPr txBox="1"/>
          <p:nvPr/>
        </p:nvSpPr>
        <p:spPr>
          <a:xfrm>
            <a:off x="714875" y="1663450"/>
            <a:ext cx="2424300" cy="22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rgbClr val="FFFFFF"/>
              </a:solidFill>
            </a:endParaRPr>
          </a:p>
        </p:txBody>
      </p:sp>
      <p:sp>
        <p:nvSpPr>
          <p:cNvPr id="124" name="Google Shape;124;p12"/>
          <p:cNvSpPr txBox="1"/>
          <p:nvPr>
            <p:ph idx="2" type="subTitle"/>
          </p:nvPr>
        </p:nvSpPr>
        <p:spPr>
          <a:xfrm>
            <a:off x="688825" y="1134050"/>
            <a:ext cx="2511900" cy="414600"/>
          </a:xfrm>
          <a:prstGeom prst="rect">
            <a:avLst/>
          </a:prstGeom>
        </p:spPr>
        <p:txBody>
          <a:bodyPr anchorCtr="0" anchor="t" bIns="0" lIns="0" spcFirstLastPara="1" rIns="0" wrap="square" tIns="0">
            <a:noAutofit/>
          </a:bodyPr>
          <a:lstStyle>
            <a:lvl1pPr lvl="0">
              <a:spcBef>
                <a:spcPts val="0"/>
              </a:spcBef>
              <a:spcAft>
                <a:spcPts val="0"/>
              </a:spcAft>
              <a:buSzPts val="2400"/>
              <a:buFont typeface="Source Sans Pro"/>
              <a:buNone/>
              <a:defRPr>
                <a:latin typeface="Source Sans Pro"/>
                <a:ea typeface="Source Sans Pro"/>
                <a:cs typeface="Source Sans Pro"/>
                <a:sym typeface="Source Sans Pro"/>
              </a:defRPr>
            </a:lvl1pPr>
            <a:lvl2pPr lvl="1">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5" name="Google Shape;125;p12"/>
          <p:cNvSpPr txBox="1"/>
          <p:nvPr>
            <p:ph idx="3" type="body"/>
          </p:nvPr>
        </p:nvSpPr>
        <p:spPr>
          <a:xfrm>
            <a:off x="688825" y="1671075"/>
            <a:ext cx="2511900" cy="22653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1600"/>
              </a:spcBef>
              <a:spcAft>
                <a:spcPts val="0"/>
              </a:spcAft>
              <a:buSzPts val="1400"/>
              <a:buChar char="○"/>
              <a:defRPr sz="1400"/>
            </a:lvl2pPr>
            <a:lvl3pPr indent="-317500" lvl="2" marL="1371600">
              <a:lnSpc>
                <a:spcPct val="100000"/>
              </a:lnSpc>
              <a:spcBef>
                <a:spcPts val="1600"/>
              </a:spcBef>
              <a:spcAft>
                <a:spcPts val="0"/>
              </a:spcAft>
              <a:buSzPts val="1400"/>
              <a:buChar char="■"/>
              <a:defRPr sz="1400"/>
            </a:lvl3pPr>
            <a:lvl4pPr indent="-317500" lvl="3" marL="1828800">
              <a:lnSpc>
                <a:spcPct val="100000"/>
              </a:lnSpc>
              <a:spcBef>
                <a:spcPts val="1600"/>
              </a:spcBef>
              <a:spcAft>
                <a:spcPts val="0"/>
              </a:spcAft>
              <a:buSzPts val="1400"/>
              <a:buChar char="●"/>
              <a:defRPr sz="1400"/>
            </a:lvl4pPr>
            <a:lvl5pPr indent="-317500" lvl="4" marL="2286000">
              <a:lnSpc>
                <a:spcPct val="100000"/>
              </a:lnSpc>
              <a:spcBef>
                <a:spcPts val="1600"/>
              </a:spcBef>
              <a:spcAft>
                <a:spcPts val="0"/>
              </a:spcAft>
              <a:buSzPts val="1400"/>
              <a:buChar char="○"/>
              <a:defRPr sz="1400"/>
            </a:lvl5pPr>
            <a:lvl6pPr indent="-317500" lvl="5" marL="2743200">
              <a:lnSpc>
                <a:spcPct val="100000"/>
              </a:lnSpc>
              <a:spcBef>
                <a:spcPts val="1600"/>
              </a:spcBef>
              <a:spcAft>
                <a:spcPts val="0"/>
              </a:spcAft>
              <a:buSzPts val="1400"/>
              <a:buChar char="■"/>
              <a:defRPr sz="1400"/>
            </a:lvl6pPr>
            <a:lvl7pPr indent="-317500" lvl="6" marL="3200400">
              <a:lnSpc>
                <a:spcPct val="100000"/>
              </a:lnSpc>
              <a:spcBef>
                <a:spcPts val="1600"/>
              </a:spcBef>
              <a:spcAft>
                <a:spcPts val="0"/>
              </a:spcAft>
              <a:buSzPts val="1400"/>
              <a:buChar char="●"/>
              <a:defRPr sz="1400"/>
            </a:lvl7pPr>
            <a:lvl8pPr indent="-317500" lvl="7" marL="3657600">
              <a:lnSpc>
                <a:spcPct val="100000"/>
              </a:lnSpc>
              <a:spcBef>
                <a:spcPts val="1600"/>
              </a:spcBef>
              <a:spcAft>
                <a:spcPts val="0"/>
              </a:spcAft>
              <a:buSzPts val="1400"/>
              <a:buChar char="○"/>
              <a:defRPr sz="1400"/>
            </a:lvl8pPr>
            <a:lvl9pPr indent="-317500" lvl="8" marL="4114800">
              <a:lnSpc>
                <a:spcPct val="100000"/>
              </a:lnSpc>
              <a:spcBef>
                <a:spcPts val="1600"/>
              </a:spcBef>
              <a:spcAft>
                <a:spcPts val="1600"/>
              </a:spcAft>
              <a:buSzPts val="1400"/>
              <a:buChar char="■"/>
              <a:defRPr sz="1400"/>
            </a:lvl9pPr>
          </a:lstStyle>
          <a:p/>
        </p:txBody>
      </p:sp>
      <p:sp>
        <p:nvSpPr>
          <p:cNvPr id="126" name="Google Shape;126;p12"/>
          <p:cNvSpPr txBox="1"/>
          <p:nvPr>
            <p:ph idx="4" type="subTitle"/>
          </p:nvPr>
        </p:nvSpPr>
        <p:spPr>
          <a:xfrm>
            <a:off x="3526300" y="1134050"/>
            <a:ext cx="2511900" cy="414600"/>
          </a:xfrm>
          <a:prstGeom prst="rect">
            <a:avLst/>
          </a:prstGeom>
        </p:spPr>
        <p:txBody>
          <a:bodyPr anchorCtr="0" anchor="t" bIns="0" lIns="0" spcFirstLastPara="1" rIns="0" wrap="square" tIns="0">
            <a:noAutofit/>
          </a:bodyPr>
          <a:lstStyle>
            <a:lvl1pPr lvl="0" rtl="0">
              <a:spcBef>
                <a:spcPts val="0"/>
              </a:spcBef>
              <a:spcAft>
                <a:spcPts val="0"/>
              </a:spcAft>
              <a:buSzPts val="2400"/>
              <a:buFont typeface="Source Sans Pro"/>
              <a:buNone/>
              <a:defRPr>
                <a:latin typeface="Source Sans Pro"/>
                <a:ea typeface="Source Sans Pro"/>
                <a:cs typeface="Source Sans Pro"/>
                <a:sym typeface="Source Sans Pro"/>
              </a:defRPr>
            </a:lvl1pPr>
            <a:lvl2pPr lvl="1" rtl="0">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rtl="0">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rtl="0">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rtl="0">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rtl="0">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rtl="0">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rtl="0">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rtl="0">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7" name="Google Shape;127;p12"/>
          <p:cNvSpPr txBox="1"/>
          <p:nvPr>
            <p:ph idx="5" type="body"/>
          </p:nvPr>
        </p:nvSpPr>
        <p:spPr>
          <a:xfrm>
            <a:off x="3526300" y="1671075"/>
            <a:ext cx="2511900" cy="22653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sz="1400"/>
            </a:lvl2pPr>
            <a:lvl3pPr indent="-317500" lvl="2" marL="1371600" rtl="0">
              <a:lnSpc>
                <a:spcPct val="100000"/>
              </a:lnSpc>
              <a:spcBef>
                <a:spcPts val="1600"/>
              </a:spcBef>
              <a:spcAft>
                <a:spcPts val="0"/>
              </a:spcAft>
              <a:buSzPts val="1400"/>
              <a:buChar char="■"/>
              <a:defRPr sz="1400"/>
            </a:lvl3pPr>
            <a:lvl4pPr indent="-317500" lvl="3" marL="1828800" rtl="0">
              <a:lnSpc>
                <a:spcPct val="100000"/>
              </a:lnSpc>
              <a:spcBef>
                <a:spcPts val="1600"/>
              </a:spcBef>
              <a:spcAft>
                <a:spcPts val="0"/>
              </a:spcAft>
              <a:buSzPts val="1400"/>
              <a:buChar char="●"/>
              <a:defRPr sz="1400"/>
            </a:lvl4pPr>
            <a:lvl5pPr indent="-317500" lvl="4" marL="2286000" rtl="0">
              <a:lnSpc>
                <a:spcPct val="100000"/>
              </a:lnSpc>
              <a:spcBef>
                <a:spcPts val="1600"/>
              </a:spcBef>
              <a:spcAft>
                <a:spcPts val="0"/>
              </a:spcAft>
              <a:buSzPts val="1400"/>
              <a:buChar char="○"/>
              <a:defRPr sz="1400"/>
            </a:lvl5pPr>
            <a:lvl6pPr indent="-317500" lvl="5" marL="2743200" rtl="0">
              <a:lnSpc>
                <a:spcPct val="100000"/>
              </a:lnSpc>
              <a:spcBef>
                <a:spcPts val="1600"/>
              </a:spcBef>
              <a:spcAft>
                <a:spcPts val="0"/>
              </a:spcAft>
              <a:buSzPts val="1400"/>
              <a:buChar char="■"/>
              <a:defRPr sz="1400"/>
            </a:lvl6pPr>
            <a:lvl7pPr indent="-317500" lvl="6" marL="3200400" rtl="0">
              <a:lnSpc>
                <a:spcPct val="100000"/>
              </a:lnSpc>
              <a:spcBef>
                <a:spcPts val="1600"/>
              </a:spcBef>
              <a:spcAft>
                <a:spcPts val="0"/>
              </a:spcAft>
              <a:buSzPts val="1400"/>
              <a:buChar char="●"/>
              <a:defRPr sz="1400"/>
            </a:lvl7pPr>
            <a:lvl8pPr indent="-317500" lvl="7" marL="3657600" rtl="0">
              <a:lnSpc>
                <a:spcPct val="100000"/>
              </a:lnSpc>
              <a:spcBef>
                <a:spcPts val="1600"/>
              </a:spcBef>
              <a:spcAft>
                <a:spcPts val="0"/>
              </a:spcAft>
              <a:buSzPts val="1400"/>
              <a:buChar char="○"/>
              <a:defRPr sz="1400"/>
            </a:lvl8pPr>
            <a:lvl9pPr indent="-317500" lvl="8" marL="4114800" rtl="0">
              <a:lnSpc>
                <a:spcPct val="100000"/>
              </a:lnSpc>
              <a:spcBef>
                <a:spcPts val="1600"/>
              </a:spcBef>
              <a:spcAft>
                <a:spcPts val="1600"/>
              </a:spcAft>
              <a:buSzPts val="1400"/>
              <a:buChar char="■"/>
              <a:defRPr sz="1400"/>
            </a:lvl9pPr>
          </a:lstStyle>
          <a:p/>
        </p:txBody>
      </p:sp>
      <p:sp>
        <p:nvSpPr>
          <p:cNvPr id="128" name="Google Shape;128;p12"/>
          <p:cNvSpPr txBox="1"/>
          <p:nvPr>
            <p:ph idx="6" type="subTitle"/>
          </p:nvPr>
        </p:nvSpPr>
        <p:spPr>
          <a:xfrm>
            <a:off x="6363775" y="1134050"/>
            <a:ext cx="2511900" cy="414600"/>
          </a:xfrm>
          <a:prstGeom prst="rect">
            <a:avLst/>
          </a:prstGeom>
        </p:spPr>
        <p:txBody>
          <a:bodyPr anchorCtr="0" anchor="t" bIns="0" lIns="0" spcFirstLastPara="1" rIns="0" wrap="square" tIns="0">
            <a:noAutofit/>
          </a:bodyPr>
          <a:lstStyle>
            <a:lvl1pPr lvl="0" rtl="0">
              <a:spcBef>
                <a:spcPts val="0"/>
              </a:spcBef>
              <a:spcAft>
                <a:spcPts val="0"/>
              </a:spcAft>
              <a:buSzPts val="2400"/>
              <a:buFont typeface="Source Sans Pro"/>
              <a:buNone/>
              <a:defRPr>
                <a:latin typeface="Source Sans Pro"/>
                <a:ea typeface="Source Sans Pro"/>
                <a:cs typeface="Source Sans Pro"/>
                <a:sym typeface="Source Sans Pro"/>
              </a:defRPr>
            </a:lvl1pPr>
            <a:lvl2pPr lvl="1" rtl="0">
              <a:spcBef>
                <a:spcPts val="1600"/>
              </a:spcBef>
              <a:spcAft>
                <a:spcPts val="0"/>
              </a:spcAft>
              <a:buSzPts val="2400"/>
              <a:buFont typeface="Source Sans Pro"/>
              <a:buNone/>
              <a:defRPr sz="2400">
                <a:latin typeface="Source Sans Pro"/>
                <a:ea typeface="Source Sans Pro"/>
                <a:cs typeface="Source Sans Pro"/>
                <a:sym typeface="Source Sans Pro"/>
              </a:defRPr>
            </a:lvl2pPr>
            <a:lvl3pPr lvl="2" rtl="0">
              <a:spcBef>
                <a:spcPts val="1600"/>
              </a:spcBef>
              <a:spcAft>
                <a:spcPts val="0"/>
              </a:spcAft>
              <a:buSzPts val="2400"/>
              <a:buFont typeface="Source Sans Pro"/>
              <a:buNone/>
              <a:defRPr sz="2400">
                <a:latin typeface="Source Sans Pro"/>
                <a:ea typeface="Source Sans Pro"/>
                <a:cs typeface="Source Sans Pro"/>
                <a:sym typeface="Source Sans Pro"/>
              </a:defRPr>
            </a:lvl3pPr>
            <a:lvl4pPr lvl="3" rtl="0">
              <a:spcBef>
                <a:spcPts val="1600"/>
              </a:spcBef>
              <a:spcAft>
                <a:spcPts val="0"/>
              </a:spcAft>
              <a:buSzPts val="2400"/>
              <a:buFont typeface="Source Sans Pro"/>
              <a:buNone/>
              <a:defRPr sz="2400">
                <a:latin typeface="Source Sans Pro"/>
                <a:ea typeface="Source Sans Pro"/>
                <a:cs typeface="Source Sans Pro"/>
                <a:sym typeface="Source Sans Pro"/>
              </a:defRPr>
            </a:lvl4pPr>
            <a:lvl5pPr lvl="4" rtl="0">
              <a:spcBef>
                <a:spcPts val="1600"/>
              </a:spcBef>
              <a:spcAft>
                <a:spcPts val="0"/>
              </a:spcAft>
              <a:buSzPts val="2400"/>
              <a:buFont typeface="Source Sans Pro"/>
              <a:buNone/>
              <a:defRPr sz="2400">
                <a:latin typeface="Source Sans Pro"/>
                <a:ea typeface="Source Sans Pro"/>
                <a:cs typeface="Source Sans Pro"/>
                <a:sym typeface="Source Sans Pro"/>
              </a:defRPr>
            </a:lvl5pPr>
            <a:lvl6pPr lvl="5" rtl="0">
              <a:spcBef>
                <a:spcPts val="1600"/>
              </a:spcBef>
              <a:spcAft>
                <a:spcPts val="0"/>
              </a:spcAft>
              <a:buSzPts val="2400"/>
              <a:buFont typeface="Source Sans Pro"/>
              <a:buNone/>
              <a:defRPr sz="2400">
                <a:latin typeface="Source Sans Pro"/>
                <a:ea typeface="Source Sans Pro"/>
                <a:cs typeface="Source Sans Pro"/>
                <a:sym typeface="Source Sans Pro"/>
              </a:defRPr>
            </a:lvl6pPr>
            <a:lvl7pPr lvl="6" rtl="0">
              <a:spcBef>
                <a:spcPts val="1600"/>
              </a:spcBef>
              <a:spcAft>
                <a:spcPts val="0"/>
              </a:spcAft>
              <a:buSzPts val="2400"/>
              <a:buFont typeface="Source Sans Pro"/>
              <a:buNone/>
              <a:defRPr sz="2400">
                <a:latin typeface="Source Sans Pro"/>
                <a:ea typeface="Source Sans Pro"/>
                <a:cs typeface="Source Sans Pro"/>
                <a:sym typeface="Source Sans Pro"/>
              </a:defRPr>
            </a:lvl7pPr>
            <a:lvl8pPr lvl="7" rtl="0">
              <a:spcBef>
                <a:spcPts val="1600"/>
              </a:spcBef>
              <a:spcAft>
                <a:spcPts val="0"/>
              </a:spcAft>
              <a:buSzPts val="2400"/>
              <a:buFont typeface="Source Sans Pro"/>
              <a:buNone/>
              <a:defRPr sz="2400">
                <a:latin typeface="Source Sans Pro"/>
                <a:ea typeface="Source Sans Pro"/>
                <a:cs typeface="Source Sans Pro"/>
                <a:sym typeface="Source Sans Pro"/>
              </a:defRPr>
            </a:lvl8pPr>
            <a:lvl9pPr lvl="8" rtl="0">
              <a:spcBef>
                <a:spcPts val="1600"/>
              </a:spcBef>
              <a:spcAft>
                <a:spcPts val="1600"/>
              </a:spcAft>
              <a:buSzPts val="2400"/>
              <a:buFont typeface="Source Sans Pro"/>
              <a:buNone/>
              <a:defRPr sz="2400">
                <a:latin typeface="Source Sans Pro"/>
                <a:ea typeface="Source Sans Pro"/>
                <a:cs typeface="Source Sans Pro"/>
                <a:sym typeface="Source Sans Pro"/>
              </a:defRPr>
            </a:lvl9pPr>
          </a:lstStyle>
          <a:p/>
        </p:txBody>
      </p:sp>
      <p:sp>
        <p:nvSpPr>
          <p:cNvPr id="129" name="Google Shape;129;p12"/>
          <p:cNvSpPr txBox="1"/>
          <p:nvPr>
            <p:ph idx="7" type="body"/>
          </p:nvPr>
        </p:nvSpPr>
        <p:spPr>
          <a:xfrm>
            <a:off x="6363775" y="1671075"/>
            <a:ext cx="2511900" cy="22653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sz="1400"/>
            </a:lvl2pPr>
            <a:lvl3pPr indent="-317500" lvl="2" marL="1371600" rtl="0">
              <a:lnSpc>
                <a:spcPct val="100000"/>
              </a:lnSpc>
              <a:spcBef>
                <a:spcPts val="1600"/>
              </a:spcBef>
              <a:spcAft>
                <a:spcPts val="0"/>
              </a:spcAft>
              <a:buSzPts val="1400"/>
              <a:buChar char="■"/>
              <a:defRPr sz="1400"/>
            </a:lvl3pPr>
            <a:lvl4pPr indent="-317500" lvl="3" marL="1828800" rtl="0">
              <a:lnSpc>
                <a:spcPct val="100000"/>
              </a:lnSpc>
              <a:spcBef>
                <a:spcPts val="1600"/>
              </a:spcBef>
              <a:spcAft>
                <a:spcPts val="0"/>
              </a:spcAft>
              <a:buSzPts val="1400"/>
              <a:buChar char="●"/>
              <a:defRPr sz="1400"/>
            </a:lvl4pPr>
            <a:lvl5pPr indent="-317500" lvl="4" marL="2286000" rtl="0">
              <a:lnSpc>
                <a:spcPct val="100000"/>
              </a:lnSpc>
              <a:spcBef>
                <a:spcPts val="1600"/>
              </a:spcBef>
              <a:spcAft>
                <a:spcPts val="0"/>
              </a:spcAft>
              <a:buSzPts val="1400"/>
              <a:buChar char="○"/>
              <a:defRPr sz="1400"/>
            </a:lvl5pPr>
            <a:lvl6pPr indent="-317500" lvl="5" marL="2743200" rtl="0">
              <a:lnSpc>
                <a:spcPct val="100000"/>
              </a:lnSpc>
              <a:spcBef>
                <a:spcPts val="1600"/>
              </a:spcBef>
              <a:spcAft>
                <a:spcPts val="0"/>
              </a:spcAft>
              <a:buSzPts val="1400"/>
              <a:buChar char="■"/>
              <a:defRPr sz="1400"/>
            </a:lvl6pPr>
            <a:lvl7pPr indent="-317500" lvl="6" marL="3200400" rtl="0">
              <a:lnSpc>
                <a:spcPct val="100000"/>
              </a:lnSpc>
              <a:spcBef>
                <a:spcPts val="1600"/>
              </a:spcBef>
              <a:spcAft>
                <a:spcPts val="0"/>
              </a:spcAft>
              <a:buSzPts val="1400"/>
              <a:buChar char="●"/>
              <a:defRPr sz="1400"/>
            </a:lvl7pPr>
            <a:lvl8pPr indent="-317500" lvl="7" marL="3657600" rtl="0">
              <a:lnSpc>
                <a:spcPct val="100000"/>
              </a:lnSpc>
              <a:spcBef>
                <a:spcPts val="1600"/>
              </a:spcBef>
              <a:spcAft>
                <a:spcPts val="0"/>
              </a:spcAft>
              <a:buSzPts val="1400"/>
              <a:buChar char="○"/>
              <a:defRPr sz="1400"/>
            </a:lvl8pPr>
            <a:lvl9pPr indent="-317500" lvl="8" marL="4114800" rtl="0">
              <a:lnSpc>
                <a:spcPct val="100000"/>
              </a:lnSpc>
              <a:spcBef>
                <a:spcPts val="1600"/>
              </a:spcBef>
              <a:spcAft>
                <a:spcPts val="16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photo">
  <p:cSld name="MAIN_POINT_2">
    <p:spTree>
      <p:nvGrpSpPr>
        <p:cNvPr id="130" name="Shape 130"/>
        <p:cNvGrpSpPr/>
        <p:nvPr/>
      </p:nvGrpSpPr>
      <p:grpSpPr>
        <a:xfrm>
          <a:off x="0" y="0"/>
          <a:ext cx="0" cy="0"/>
          <a:chOff x="0" y="0"/>
          <a:chExt cx="0" cy="0"/>
        </a:xfrm>
      </p:grpSpPr>
      <p:sp>
        <p:nvSpPr>
          <p:cNvPr id="131" name="Google Shape;131;p13"/>
          <p:cNvSpPr txBox="1"/>
          <p:nvPr>
            <p:ph type="title"/>
          </p:nvPr>
        </p:nvSpPr>
        <p:spPr>
          <a:xfrm>
            <a:off x="4089400" y="1013175"/>
            <a:ext cx="4648500" cy="2696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32" name="Google Shape;132;p13"/>
          <p:cNvSpPr/>
          <p:nvPr>
            <p:ph idx="2" type="pic"/>
          </p:nvPr>
        </p:nvSpPr>
        <p:spPr>
          <a:xfrm>
            <a:off x="-1200325" y="0"/>
            <a:ext cx="4248300" cy="5143500"/>
          </a:xfrm>
          <a:prstGeom prst="rect">
            <a:avLst/>
          </a:prstGeom>
          <a:noFill/>
          <a:ln>
            <a:noFill/>
          </a:ln>
          <a:effectLst>
            <a:outerShdw blurRad="114300" rotWithShape="0" algn="bl" dir="5400000" dist="19050">
              <a:srgbClr val="000000">
                <a:alpha val="12941"/>
              </a:srgbClr>
            </a:outerShdw>
          </a:effectLst>
        </p:spPr>
      </p:sp>
      <p:pic>
        <p:nvPicPr>
          <p:cNvPr id="133" name="Google Shape;133;p13"/>
          <p:cNvPicPr preferRelativeResize="0"/>
          <p:nvPr/>
        </p:nvPicPr>
        <p:blipFill rotWithShape="1">
          <a:blip r:embed="rId2">
            <a:alphaModFix/>
          </a:blip>
          <a:srcRect b="0" l="0" r="0" t="0"/>
          <a:stretch/>
        </p:blipFill>
        <p:spPr>
          <a:xfrm>
            <a:off x="3465100" y="1118150"/>
            <a:ext cx="357101" cy="357101"/>
          </a:xfrm>
          <a:prstGeom prst="rect">
            <a:avLst/>
          </a:prstGeom>
          <a:noFill/>
          <a:ln>
            <a:noFill/>
          </a:ln>
        </p:spPr>
      </p:pic>
      <p:sp>
        <p:nvSpPr>
          <p:cNvPr id="134" name="Google Shape;134;p13"/>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135" name="Google Shape;135;p13"/>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36" name="Google Shape;136;p13"/>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37" name="Google Shape;137;p13"/>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38" name="Google Shape;138;p13"/>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1">
  <p:cSld name="MAIN_POINT_2_2_1_1_1">
    <p:bg>
      <p:bgPr>
        <a:solidFill>
          <a:srgbClr val="000000"/>
        </a:solidFill>
      </p:bgPr>
    </p:bg>
    <p:spTree>
      <p:nvGrpSpPr>
        <p:cNvPr id="139" name="Shape 139"/>
        <p:cNvGrpSpPr/>
        <p:nvPr/>
      </p:nvGrpSpPr>
      <p:grpSpPr>
        <a:xfrm>
          <a:off x="0" y="0"/>
          <a:ext cx="0" cy="0"/>
          <a:chOff x="0" y="0"/>
          <a:chExt cx="0" cy="0"/>
        </a:xfrm>
      </p:grpSpPr>
      <p:sp>
        <p:nvSpPr>
          <p:cNvPr id="140" name="Google Shape;140;p14"/>
          <p:cNvSpPr/>
          <p:nvPr>
            <p:ph idx="2" type="pic"/>
          </p:nvPr>
        </p:nvSpPr>
        <p:spPr>
          <a:xfrm>
            <a:off x="-95250" y="-155150"/>
            <a:ext cx="9334500" cy="5467500"/>
          </a:xfrm>
          <a:prstGeom prst="rect">
            <a:avLst/>
          </a:prstGeom>
          <a:noFill/>
          <a:ln>
            <a:noFill/>
          </a:ln>
        </p:spPr>
      </p:sp>
      <p:pic>
        <p:nvPicPr>
          <p:cNvPr id="141" name="Google Shape;141;p14"/>
          <p:cNvPicPr preferRelativeResize="0"/>
          <p:nvPr/>
        </p:nvPicPr>
        <p:blipFill rotWithShape="1">
          <a:blip r:embed="rId2">
            <a:alphaModFix/>
          </a:blip>
          <a:srcRect b="0" l="0" r="0" t="0"/>
          <a:stretch/>
        </p:blipFill>
        <p:spPr>
          <a:xfrm>
            <a:off x="1523975" y="1296782"/>
            <a:ext cx="6096025" cy="254991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lank" type="titleOnly">
  <p:cSld name="TITLE_ONLY">
    <p:spTree>
      <p:nvGrpSpPr>
        <p:cNvPr id="142" name="Shape 142"/>
        <p:cNvGrpSpPr/>
        <p:nvPr/>
      </p:nvGrpSpPr>
      <p:grpSpPr>
        <a:xfrm>
          <a:off x="0" y="0"/>
          <a:ext cx="0" cy="0"/>
          <a:chOff x="0" y="0"/>
          <a:chExt cx="0" cy="0"/>
        </a:xfrm>
      </p:grpSpPr>
      <p:sp>
        <p:nvSpPr>
          <p:cNvPr id="143" name="Google Shape;143;p15"/>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144" name="Google Shape;144;p15"/>
          <p:cNvPicPr preferRelativeResize="0"/>
          <p:nvPr/>
        </p:nvPicPr>
        <p:blipFill rotWithShape="1">
          <a:blip r:embed="rId2">
            <a:alphaModFix/>
          </a:blip>
          <a:srcRect b="0" l="0" r="0" t="0"/>
          <a:stretch/>
        </p:blipFill>
        <p:spPr>
          <a:xfrm>
            <a:off x="8508125" y="4405475"/>
            <a:ext cx="414509" cy="414514"/>
          </a:xfrm>
          <a:prstGeom prst="rect">
            <a:avLst/>
          </a:prstGeom>
          <a:noFill/>
          <a:ln>
            <a:noFill/>
          </a:ln>
        </p:spPr>
      </p:pic>
      <p:pic>
        <p:nvPicPr>
          <p:cNvPr id="145" name="Google Shape;145;p15"/>
          <p:cNvPicPr preferRelativeResize="0"/>
          <p:nvPr/>
        </p:nvPicPr>
        <p:blipFill rotWithShape="1">
          <a:blip r:embed="rId3">
            <a:alphaModFix/>
          </a:blip>
          <a:srcRect b="0" l="0" r="0" t="0"/>
          <a:stretch/>
        </p:blipFill>
        <p:spPr>
          <a:xfrm>
            <a:off x="8191675" y="4514449"/>
            <a:ext cx="785021" cy="785026"/>
          </a:xfrm>
          <a:prstGeom prst="rect">
            <a:avLst/>
          </a:prstGeom>
          <a:noFill/>
          <a:ln>
            <a:noFill/>
          </a:ln>
        </p:spPr>
      </p:pic>
      <p:pic>
        <p:nvPicPr>
          <p:cNvPr id="146" name="Google Shape;146;p15"/>
          <p:cNvPicPr preferRelativeResize="0"/>
          <p:nvPr/>
        </p:nvPicPr>
        <p:blipFill rotWithShape="1">
          <a:blip r:embed="rId4">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2">
  <p:cSld name="MAIN_POINT_2_2_1">
    <p:bg>
      <p:bgPr>
        <a:solidFill>
          <a:schemeClr val="accent1"/>
        </a:solidFill>
      </p:bgPr>
    </p:bg>
    <p:spTree>
      <p:nvGrpSpPr>
        <p:cNvPr id="147" name="Shape 147"/>
        <p:cNvGrpSpPr/>
        <p:nvPr/>
      </p:nvGrpSpPr>
      <p:grpSpPr>
        <a:xfrm>
          <a:off x="0" y="0"/>
          <a:ext cx="0" cy="0"/>
          <a:chOff x="0" y="0"/>
          <a:chExt cx="0" cy="0"/>
        </a:xfrm>
      </p:grpSpPr>
      <p:sp>
        <p:nvSpPr>
          <p:cNvPr id="148" name="Google Shape;148;p16"/>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49" name="Google Shape;149;p16"/>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hoto ">
  <p:cSld name="MAIN_POINT_2_2_2">
    <p:bg>
      <p:bgPr>
        <a:solidFill>
          <a:schemeClr val="dk1"/>
        </a:solidFill>
      </p:bgPr>
    </p:bg>
    <p:spTree>
      <p:nvGrpSpPr>
        <p:cNvPr id="150" name="Shape 150"/>
        <p:cNvGrpSpPr/>
        <p:nvPr/>
      </p:nvGrpSpPr>
      <p:grpSpPr>
        <a:xfrm>
          <a:off x="0" y="0"/>
          <a:ext cx="0" cy="0"/>
          <a:chOff x="0" y="0"/>
          <a:chExt cx="0" cy="0"/>
        </a:xfrm>
      </p:grpSpPr>
      <p:sp>
        <p:nvSpPr>
          <p:cNvPr id="151" name="Google Shape;151;p17"/>
          <p:cNvSpPr/>
          <p:nvPr>
            <p:ph idx="2" type="pic"/>
          </p:nvPr>
        </p:nvSpPr>
        <p:spPr>
          <a:xfrm>
            <a:off x="207260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
        <p:nvSpPr>
          <p:cNvPr id="152" name="Google Shape;152;p17"/>
          <p:cNvSpPr/>
          <p:nvPr>
            <p:ph idx="3" type="pic"/>
          </p:nvPr>
        </p:nvSpPr>
        <p:spPr>
          <a:xfrm>
            <a:off x="-3748850" y="-1085850"/>
            <a:ext cx="10098000" cy="73152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
    <p:spTree>
      <p:nvGrpSpPr>
        <p:cNvPr id="153" name="Shape 153"/>
        <p:cNvGrpSpPr/>
        <p:nvPr/>
      </p:nvGrpSpPr>
      <p:grpSpPr>
        <a:xfrm>
          <a:off x="0" y="0"/>
          <a:ext cx="0" cy="0"/>
          <a:chOff x="0" y="0"/>
          <a:chExt cx="0" cy="0"/>
        </a:xfrm>
      </p:grpSpPr>
      <p:sp>
        <p:nvSpPr>
          <p:cNvPr id="154" name="Google Shape;154;p18"/>
          <p:cNvSpPr txBox="1"/>
          <p:nvPr>
            <p:ph type="ctrTitle"/>
          </p:nvPr>
        </p:nvSpPr>
        <p:spPr>
          <a:xfrm>
            <a:off x="2093850" y="859575"/>
            <a:ext cx="4956300" cy="17190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SzPts val="55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55" name="Google Shape;155;p18"/>
          <p:cNvSpPr txBox="1"/>
          <p:nvPr/>
        </p:nvSpPr>
        <p:spPr>
          <a:xfrm>
            <a:off x="761975" y="3423775"/>
            <a:ext cx="3807600" cy="845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1" sz="1300" u="none" cap="none" strike="noStrike">
              <a:solidFill>
                <a:schemeClr val="lt1"/>
              </a:solidFill>
              <a:latin typeface="Source Sans Pro"/>
              <a:ea typeface="Source Sans Pro"/>
              <a:cs typeface="Source Sans Pro"/>
              <a:sym typeface="Source Sans Pro"/>
            </a:endParaRPr>
          </a:p>
        </p:txBody>
      </p:sp>
      <p:pic>
        <p:nvPicPr>
          <p:cNvPr id="156" name="Google Shape;156;p18"/>
          <p:cNvPicPr preferRelativeResize="0"/>
          <p:nvPr/>
        </p:nvPicPr>
        <p:blipFill rotWithShape="1">
          <a:blip r:embed="rId2">
            <a:alphaModFix/>
          </a:blip>
          <a:srcRect b="0" l="0" r="0" t="0"/>
          <a:stretch/>
        </p:blipFill>
        <p:spPr>
          <a:xfrm>
            <a:off x="3157188" y="4400095"/>
            <a:ext cx="2829624" cy="332975"/>
          </a:xfrm>
          <a:prstGeom prst="rect">
            <a:avLst/>
          </a:prstGeom>
          <a:noFill/>
          <a:ln>
            <a:noFill/>
          </a:ln>
        </p:spPr>
      </p:pic>
      <p:pic>
        <p:nvPicPr>
          <p:cNvPr id="157" name="Google Shape;157;p18"/>
          <p:cNvPicPr preferRelativeResize="0"/>
          <p:nvPr/>
        </p:nvPicPr>
        <p:blipFill rotWithShape="1">
          <a:blip r:embed="rId3">
            <a:alphaModFix/>
          </a:blip>
          <a:srcRect b="0" l="0" r="0" t="19112"/>
          <a:stretch/>
        </p:blipFill>
        <p:spPr>
          <a:xfrm>
            <a:off x="-1530325" y="3251200"/>
            <a:ext cx="12103050" cy="683575"/>
          </a:xfrm>
          <a:prstGeom prst="rect">
            <a:avLst/>
          </a:prstGeom>
          <a:noFill/>
          <a:ln>
            <a:noFill/>
          </a:ln>
        </p:spPr>
      </p:pic>
      <p:sp>
        <p:nvSpPr>
          <p:cNvPr id="158" name="Google Shape;15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SECTION_HEADER_1_1_1">
    <p:bg>
      <p:bgPr>
        <a:solidFill>
          <a:schemeClr val="lt1"/>
        </a:solidFill>
      </p:bgPr>
    </p:bg>
    <p:spTree>
      <p:nvGrpSpPr>
        <p:cNvPr id="159" name="Shape 159"/>
        <p:cNvGrpSpPr/>
        <p:nvPr/>
      </p:nvGrpSpPr>
      <p:grpSpPr>
        <a:xfrm>
          <a:off x="0" y="0"/>
          <a:ext cx="0" cy="0"/>
          <a:chOff x="0" y="0"/>
          <a:chExt cx="0" cy="0"/>
        </a:xfrm>
      </p:grpSpPr>
      <p:sp>
        <p:nvSpPr>
          <p:cNvPr id="160" name="Google Shape;160;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19"/>
          <p:cNvSpPr/>
          <p:nvPr/>
        </p:nvSpPr>
        <p:spPr>
          <a:xfrm>
            <a:off x="1650" y="0"/>
            <a:ext cx="9144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9"/>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000000"/>
              </a:buClr>
              <a:buSzPts val="6800"/>
              <a:buNone/>
              <a:defRPr sz="6800">
                <a:solidFill>
                  <a:srgbClr val="000000"/>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spTree>
      <p:nvGrpSpPr>
        <p:cNvPr id="163" name="Shape 163"/>
        <p:cNvGrpSpPr/>
        <p:nvPr/>
      </p:nvGrpSpPr>
      <p:grpSpPr>
        <a:xfrm>
          <a:off x="0" y="0"/>
          <a:ext cx="0" cy="0"/>
          <a:chOff x="0" y="0"/>
          <a:chExt cx="0" cy="0"/>
        </a:xfrm>
      </p:grpSpPr>
      <p:sp>
        <p:nvSpPr>
          <p:cNvPr id="164" name="Google Shape;164;p20"/>
          <p:cNvSpPr/>
          <p:nvPr/>
        </p:nvSpPr>
        <p:spPr>
          <a:xfrm>
            <a:off x="165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0"/>
          <p:cNvSpPr txBox="1"/>
          <p:nvPr>
            <p:ph type="title"/>
          </p:nvPr>
        </p:nvSpPr>
        <p:spPr>
          <a:xfrm>
            <a:off x="761975" y="0"/>
            <a:ext cx="76230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FFFFFF"/>
              </a:buClr>
              <a:buSzPts val="6800"/>
              <a:buNone/>
              <a:defRPr sz="6800">
                <a:solidFill>
                  <a:srgbClr val="FFFFFF"/>
                </a:solidFill>
              </a:defRPr>
            </a:lvl1pPr>
            <a:lvl2pPr lvl="1" algn="l">
              <a:lnSpc>
                <a:spcPct val="100000"/>
              </a:lnSpc>
              <a:spcBef>
                <a:spcPts val="0"/>
              </a:spcBef>
              <a:spcAft>
                <a:spcPts val="0"/>
              </a:spcAft>
              <a:buSzPts val="8900"/>
              <a:buNone/>
              <a:defRPr sz="8900"/>
            </a:lvl2pPr>
            <a:lvl3pPr lvl="2" algn="l">
              <a:lnSpc>
                <a:spcPct val="100000"/>
              </a:lnSpc>
              <a:spcBef>
                <a:spcPts val="0"/>
              </a:spcBef>
              <a:spcAft>
                <a:spcPts val="0"/>
              </a:spcAft>
              <a:buSzPts val="8900"/>
              <a:buNone/>
              <a:defRPr sz="8900"/>
            </a:lvl3pPr>
            <a:lvl4pPr lvl="3" algn="l">
              <a:lnSpc>
                <a:spcPct val="100000"/>
              </a:lnSpc>
              <a:spcBef>
                <a:spcPts val="0"/>
              </a:spcBef>
              <a:spcAft>
                <a:spcPts val="0"/>
              </a:spcAft>
              <a:buSzPts val="8900"/>
              <a:buNone/>
              <a:defRPr sz="8900"/>
            </a:lvl4pPr>
            <a:lvl5pPr lvl="4" algn="l">
              <a:lnSpc>
                <a:spcPct val="100000"/>
              </a:lnSpc>
              <a:spcBef>
                <a:spcPts val="0"/>
              </a:spcBef>
              <a:spcAft>
                <a:spcPts val="0"/>
              </a:spcAft>
              <a:buSzPts val="8900"/>
              <a:buNone/>
              <a:defRPr sz="8900"/>
            </a:lvl5pPr>
            <a:lvl6pPr lvl="5" algn="l">
              <a:lnSpc>
                <a:spcPct val="100000"/>
              </a:lnSpc>
              <a:spcBef>
                <a:spcPts val="0"/>
              </a:spcBef>
              <a:spcAft>
                <a:spcPts val="0"/>
              </a:spcAft>
              <a:buSzPts val="8900"/>
              <a:buNone/>
              <a:defRPr sz="8900"/>
            </a:lvl6pPr>
            <a:lvl7pPr lvl="6" algn="l">
              <a:lnSpc>
                <a:spcPct val="100000"/>
              </a:lnSpc>
              <a:spcBef>
                <a:spcPts val="0"/>
              </a:spcBef>
              <a:spcAft>
                <a:spcPts val="0"/>
              </a:spcAft>
              <a:buSzPts val="8900"/>
              <a:buNone/>
              <a:defRPr sz="8900"/>
            </a:lvl7pPr>
            <a:lvl8pPr lvl="7" algn="l">
              <a:lnSpc>
                <a:spcPct val="100000"/>
              </a:lnSpc>
              <a:spcBef>
                <a:spcPts val="0"/>
              </a:spcBef>
              <a:spcAft>
                <a:spcPts val="0"/>
              </a:spcAft>
              <a:buSzPts val="8900"/>
              <a:buNone/>
              <a:defRPr sz="8900"/>
            </a:lvl8pPr>
            <a:lvl9pPr lvl="8" algn="l">
              <a:lnSpc>
                <a:spcPct val="100000"/>
              </a:lnSpc>
              <a:spcBef>
                <a:spcPts val="0"/>
              </a:spcBef>
              <a:spcAft>
                <a:spcPts val="0"/>
              </a:spcAft>
              <a:buSzPts val="8900"/>
              <a:buNone/>
              <a:defRPr sz="8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1">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1953725" y="-15775"/>
            <a:ext cx="5143501" cy="5175052"/>
          </a:xfrm>
          <a:prstGeom prst="rect">
            <a:avLst/>
          </a:prstGeom>
          <a:noFill/>
          <a:ln>
            <a:noFill/>
          </a:ln>
        </p:spPr>
      </p:pic>
      <p:sp>
        <p:nvSpPr>
          <p:cNvPr id="20" name="Google Shape;20;p3"/>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1" name="Google Shape;21;p3"/>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Boxes">
  <p:cSld name="TITLE_ONLY_1_1">
    <p:spTree>
      <p:nvGrpSpPr>
        <p:cNvPr id="166" name="Shape 166"/>
        <p:cNvGrpSpPr/>
        <p:nvPr/>
      </p:nvGrpSpPr>
      <p:grpSpPr>
        <a:xfrm>
          <a:off x="0" y="0"/>
          <a:ext cx="0" cy="0"/>
          <a:chOff x="0" y="0"/>
          <a:chExt cx="0" cy="0"/>
        </a:xfrm>
      </p:grpSpPr>
      <p:sp>
        <p:nvSpPr>
          <p:cNvPr id="167" name="Google Shape;167;p21"/>
          <p:cNvSpPr/>
          <p:nvPr/>
        </p:nvSpPr>
        <p:spPr>
          <a:xfrm>
            <a:off x="654225" y="1297000"/>
            <a:ext cx="2418300" cy="2397600"/>
          </a:xfrm>
          <a:prstGeom prst="rect">
            <a:avLst/>
          </a:pr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1"/>
          <p:cNvSpPr/>
          <p:nvPr/>
        </p:nvSpPr>
        <p:spPr>
          <a:xfrm>
            <a:off x="3362892" y="1297000"/>
            <a:ext cx="2418300" cy="239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1"/>
          <p:cNvSpPr/>
          <p:nvPr/>
        </p:nvSpPr>
        <p:spPr>
          <a:xfrm>
            <a:off x="6071559" y="1297000"/>
            <a:ext cx="2418300" cy="2397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1"/>
          <p:cNvSpPr txBox="1"/>
          <p:nvPr>
            <p:ph idx="1" type="subTitle"/>
          </p:nvPr>
        </p:nvSpPr>
        <p:spPr>
          <a:xfrm>
            <a:off x="654250"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1" name="Google Shape;171;p21"/>
          <p:cNvSpPr txBox="1"/>
          <p:nvPr>
            <p:ph idx="2" type="subTitle"/>
          </p:nvPr>
        </p:nvSpPr>
        <p:spPr>
          <a:xfrm>
            <a:off x="3362900"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2" name="Google Shape;172;p21"/>
          <p:cNvSpPr txBox="1"/>
          <p:nvPr>
            <p:ph idx="3" type="subTitle"/>
          </p:nvPr>
        </p:nvSpPr>
        <p:spPr>
          <a:xfrm>
            <a:off x="6071575" y="1297000"/>
            <a:ext cx="2418300" cy="23976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73" name="Google Shape;173;p2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174" name="Google Shape;174;p21"/>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175" name="Google Shape;175;p21"/>
          <p:cNvSpPr txBox="1"/>
          <p:nvPr>
            <p:ph idx="4"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176" name="Google Shape;176;p21"/>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177" name="Google Shape;177;p21"/>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178" name="Google Shape;178;p21"/>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179" name="Google Shape;179;p21"/>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412">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p:cSld name="MAIN_POINT_2_2">
    <p:bg>
      <p:bgPr>
        <a:solidFill>
          <a:schemeClr val="lt1"/>
        </a:solidFill>
      </p:bgPr>
    </p:bg>
    <p:spTree>
      <p:nvGrpSpPr>
        <p:cNvPr id="180" name="Shape 180"/>
        <p:cNvGrpSpPr/>
        <p:nvPr/>
      </p:nvGrpSpPr>
      <p:grpSpPr>
        <a:xfrm>
          <a:off x="0" y="0"/>
          <a:ext cx="0" cy="0"/>
          <a:chOff x="0" y="0"/>
          <a:chExt cx="0" cy="0"/>
        </a:xfrm>
      </p:grpSpPr>
      <p:sp>
        <p:nvSpPr>
          <p:cNvPr id="181" name="Google Shape;181;p22"/>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SzPts val="5100"/>
              <a:buNone/>
              <a:defRPr sz="5100"/>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2" name="Google Shape;182;p22"/>
          <p:cNvSpPr/>
          <p:nvPr>
            <p:ph idx="2" type="pic"/>
          </p:nvPr>
        </p:nvSpPr>
        <p:spPr>
          <a:xfrm>
            <a:off x="2633150" y="-127000"/>
            <a:ext cx="7450800" cy="5397600"/>
          </a:xfrm>
          <a:prstGeom prst="chevron">
            <a:avLst>
              <a:gd fmla="val 50000" name="adj"/>
            </a:avLst>
          </a:prstGeom>
          <a:noFill/>
          <a:ln>
            <a:noFill/>
          </a:ln>
          <a:effectLst>
            <a:outerShdw blurRad="171450" rotWithShape="0" algn="bl" dir="5400000" dist="19050">
              <a:srgbClr val="000000">
                <a:alpha val="7843"/>
              </a:srgb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tic Text and Photo 3">
  <p:cSld name="MAIN_POINT_2_2_1_1">
    <p:bg>
      <p:bgPr>
        <a:solidFill>
          <a:srgbClr val="000000"/>
        </a:solidFill>
      </p:bgPr>
    </p:bg>
    <p:spTree>
      <p:nvGrpSpPr>
        <p:cNvPr id="183" name="Shape 183"/>
        <p:cNvGrpSpPr/>
        <p:nvPr/>
      </p:nvGrpSpPr>
      <p:grpSpPr>
        <a:xfrm>
          <a:off x="0" y="0"/>
          <a:ext cx="0" cy="0"/>
          <a:chOff x="0" y="0"/>
          <a:chExt cx="0" cy="0"/>
        </a:xfrm>
      </p:grpSpPr>
      <p:sp>
        <p:nvSpPr>
          <p:cNvPr id="184" name="Google Shape;184;p23"/>
          <p:cNvSpPr txBox="1"/>
          <p:nvPr>
            <p:ph type="title"/>
          </p:nvPr>
        </p:nvSpPr>
        <p:spPr>
          <a:xfrm>
            <a:off x="397925" y="0"/>
            <a:ext cx="3344400" cy="51435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chemeClr val="lt1"/>
              </a:buClr>
              <a:buSzPts val="5100"/>
              <a:buNone/>
              <a:defRPr sz="5100">
                <a:solidFill>
                  <a:schemeClr val="lt1"/>
                </a:solidFill>
              </a:defRPr>
            </a:lvl1pPr>
            <a:lvl2pPr lvl="1" algn="l">
              <a:lnSpc>
                <a:spcPct val="100000"/>
              </a:lnSpc>
              <a:spcBef>
                <a:spcPts val="0"/>
              </a:spcBef>
              <a:spcAft>
                <a:spcPts val="0"/>
              </a:spcAft>
              <a:buClr>
                <a:srgbClr val="FF9900"/>
              </a:buClr>
              <a:buSzPts val="8900"/>
              <a:buNone/>
              <a:defRPr sz="8900">
                <a:solidFill>
                  <a:srgbClr val="FF9900"/>
                </a:solidFill>
              </a:defRPr>
            </a:lvl2pPr>
            <a:lvl3pPr lvl="2" algn="l">
              <a:lnSpc>
                <a:spcPct val="100000"/>
              </a:lnSpc>
              <a:spcBef>
                <a:spcPts val="0"/>
              </a:spcBef>
              <a:spcAft>
                <a:spcPts val="0"/>
              </a:spcAft>
              <a:buClr>
                <a:srgbClr val="FF9900"/>
              </a:buClr>
              <a:buSzPts val="8900"/>
              <a:buNone/>
              <a:defRPr sz="8900">
                <a:solidFill>
                  <a:srgbClr val="FF9900"/>
                </a:solidFill>
              </a:defRPr>
            </a:lvl3pPr>
            <a:lvl4pPr lvl="3" algn="l">
              <a:lnSpc>
                <a:spcPct val="100000"/>
              </a:lnSpc>
              <a:spcBef>
                <a:spcPts val="0"/>
              </a:spcBef>
              <a:spcAft>
                <a:spcPts val="0"/>
              </a:spcAft>
              <a:buClr>
                <a:srgbClr val="FF9900"/>
              </a:buClr>
              <a:buSzPts val="8900"/>
              <a:buNone/>
              <a:defRPr sz="8900">
                <a:solidFill>
                  <a:srgbClr val="FF9900"/>
                </a:solidFill>
              </a:defRPr>
            </a:lvl4pPr>
            <a:lvl5pPr lvl="4" algn="l">
              <a:lnSpc>
                <a:spcPct val="100000"/>
              </a:lnSpc>
              <a:spcBef>
                <a:spcPts val="0"/>
              </a:spcBef>
              <a:spcAft>
                <a:spcPts val="0"/>
              </a:spcAft>
              <a:buClr>
                <a:srgbClr val="FF9900"/>
              </a:buClr>
              <a:buSzPts val="8900"/>
              <a:buNone/>
              <a:defRPr sz="8900">
                <a:solidFill>
                  <a:srgbClr val="FF9900"/>
                </a:solidFill>
              </a:defRPr>
            </a:lvl5pPr>
            <a:lvl6pPr lvl="5" algn="l">
              <a:lnSpc>
                <a:spcPct val="100000"/>
              </a:lnSpc>
              <a:spcBef>
                <a:spcPts val="0"/>
              </a:spcBef>
              <a:spcAft>
                <a:spcPts val="0"/>
              </a:spcAft>
              <a:buClr>
                <a:srgbClr val="FF9900"/>
              </a:buClr>
              <a:buSzPts val="8900"/>
              <a:buNone/>
              <a:defRPr sz="8900">
                <a:solidFill>
                  <a:srgbClr val="FF9900"/>
                </a:solidFill>
              </a:defRPr>
            </a:lvl6pPr>
            <a:lvl7pPr lvl="6" algn="l">
              <a:lnSpc>
                <a:spcPct val="100000"/>
              </a:lnSpc>
              <a:spcBef>
                <a:spcPts val="0"/>
              </a:spcBef>
              <a:spcAft>
                <a:spcPts val="0"/>
              </a:spcAft>
              <a:buClr>
                <a:srgbClr val="FF9900"/>
              </a:buClr>
              <a:buSzPts val="8900"/>
              <a:buNone/>
              <a:defRPr sz="8900">
                <a:solidFill>
                  <a:srgbClr val="FF9900"/>
                </a:solidFill>
              </a:defRPr>
            </a:lvl7pPr>
            <a:lvl8pPr lvl="7" algn="l">
              <a:lnSpc>
                <a:spcPct val="100000"/>
              </a:lnSpc>
              <a:spcBef>
                <a:spcPts val="0"/>
              </a:spcBef>
              <a:spcAft>
                <a:spcPts val="0"/>
              </a:spcAft>
              <a:buClr>
                <a:srgbClr val="FF9900"/>
              </a:buClr>
              <a:buSzPts val="8900"/>
              <a:buNone/>
              <a:defRPr sz="8900">
                <a:solidFill>
                  <a:srgbClr val="FF9900"/>
                </a:solidFill>
              </a:defRPr>
            </a:lvl8pPr>
            <a:lvl9pPr lvl="8" algn="l">
              <a:lnSpc>
                <a:spcPct val="100000"/>
              </a:lnSpc>
              <a:spcBef>
                <a:spcPts val="0"/>
              </a:spcBef>
              <a:spcAft>
                <a:spcPts val="0"/>
              </a:spcAft>
              <a:buClr>
                <a:srgbClr val="FF9900"/>
              </a:buClr>
              <a:buSzPts val="8900"/>
              <a:buNone/>
              <a:defRPr sz="8900">
                <a:solidFill>
                  <a:srgbClr val="FF9900"/>
                </a:solidFill>
              </a:defRPr>
            </a:lvl9pPr>
          </a:lstStyle>
          <a:p/>
        </p:txBody>
      </p:sp>
      <p:sp>
        <p:nvSpPr>
          <p:cNvPr id="185" name="Google Shape;185;p23"/>
          <p:cNvSpPr/>
          <p:nvPr>
            <p:ph idx="2" type="pic"/>
          </p:nvPr>
        </p:nvSpPr>
        <p:spPr>
          <a:xfrm>
            <a:off x="2582350" y="-118525"/>
            <a:ext cx="7450800" cy="5380500"/>
          </a:xfrm>
          <a:prstGeom prst="chevron">
            <a:avLst>
              <a:gd fmla="val 50000" name="adj"/>
            </a:avLst>
          </a:prstGeom>
          <a:noFill/>
          <a:ln>
            <a:noFill/>
          </a:ln>
          <a:effectLst>
            <a:outerShdw blurRad="200025" rotWithShape="0" algn="bl" dir="5400000" dist="19050">
              <a:srgbClr val="000000">
                <a:alpha val="2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0" r="0" t="0"/>
          <a:stretch/>
        </p:blipFill>
        <p:spPr>
          <a:xfrm>
            <a:off x="-1961000" y="-15775"/>
            <a:ext cx="5175052" cy="5175052"/>
          </a:xfrm>
          <a:prstGeom prst="rect">
            <a:avLst/>
          </a:prstGeom>
          <a:noFill/>
          <a:ln>
            <a:noFill/>
          </a:ln>
        </p:spPr>
      </p:pic>
      <p:sp>
        <p:nvSpPr>
          <p:cNvPr id="24" name="Google Shape;24;p4"/>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5" name="Google Shape;25;p4"/>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p:cSld name="CUSTOM_2">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308" r="298" t="0"/>
          <a:stretch/>
        </p:blipFill>
        <p:spPr>
          <a:xfrm>
            <a:off x="-1962175" y="-15775"/>
            <a:ext cx="5143501" cy="5175052"/>
          </a:xfrm>
          <a:prstGeom prst="rect">
            <a:avLst/>
          </a:prstGeom>
          <a:noFill/>
          <a:ln>
            <a:noFill/>
          </a:ln>
        </p:spPr>
      </p:pic>
      <p:sp>
        <p:nvSpPr>
          <p:cNvPr id="28" name="Google Shape;28;p5"/>
          <p:cNvSpPr txBox="1"/>
          <p:nvPr>
            <p:ph type="ctrTitle"/>
          </p:nvPr>
        </p:nvSpPr>
        <p:spPr>
          <a:xfrm>
            <a:off x="3822200" y="630000"/>
            <a:ext cx="4830300" cy="19110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700"/>
              <a:buNone/>
              <a:defRPr sz="5500"/>
            </a:lvl1pPr>
            <a:lvl2pPr lvl="1" algn="l">
              <a:lnSpc>
                <a:spcPct val="80000"/>
              </a:lnSpc>
              <a:spcBef>
                <a:spcPts val="0"/>
              </a:spcBef>
              <a:spcAft>
                <a:spcPts val="0"/>
              </a:spcAft>
              <a:buSzPts val="1200"/>
              <a:buNone/>
              <a:defRPr sz="1200"/>
            </a:lvl2pPr>
            <a:lvl3pPr lvl="2" algn="l">
              <a:lnSpc>
                <a:spcPct val="80000"/>
              </a:lnSpc>
              <a:spcBef>
                <a:spcPts val="0"/>
              </a:spcBef>
              <a:spcAft>
                <a:spcPts val="0"/>
              </a:spcAft>
              <a:buSzPts val="1200"/>
              <a:buNone/>
              <a:defRPr sz="1200"/>
            </a:lvl3pPr>
            <a:lvl4pPr lvl="3" algn="l">
              <a:lnSpc>
                <a:spcPct val="80000"/>
              </a:lnSpc>
              <a:spcBef>
                <a:spcPts val="0"/>
              </a:spcBef>
              <a:spcAft>
                <a:spcPts val="0"/>
              </a:spcAft>
              <a:buSzPts val="1200"/>
              <a:buNone/>
              <a:defRPr sz="1200"/>
            </a:lvl4pPr>
            <a:lvl5pPr lvl="4" algn="l">
              <a:lnSpc>
                <a:spcPct val="80000"/>
              </a:lnSpc>
              <a:spcBef>
                <a:spcPts val="0"/>
              </a:spcBef>
              <a:spcAft>
                <a:spcPts val="0"/>
              </a:spcAft>
              <a:buSzPts val="1200"/>
              <a:buNone/>
              <a:defRPr sz="1200"/>
            </a:lvl5pPr>
            <a:lvl6pPr lvl="5" algn="l">
              <a:lnSpc>
                <a:spcPct val="80000"/>
              </a:lnSpc>
              <a:spcBef>
                <a:spcPts val="0"/>
              </a:spcBef>
              <a:spcAft>
                <a:spcPts val="0"/>
              </a:spcAft>
              <a:buSzPts val="1200"/>
              <a:buNone/>
              <a:defRPr sz="1200"/>
            </a:lvl6pPr>
            <a:lvl7pPr lvl="6" algn="l">
              <a:lnSpc>
                <a:spcPct val="80000"/>
              </a:lnSpc>
              <a:spcBef>
                <a:spcPts val="0"/>
              </a:spcBef>
              <a:spcAft>
                <a:spcPts val="0"/>
              </a:spcAft>
              <a:buSzPts val="1200"/>
              <a:buNone/>
              <a:defRPr sz="1200"/>
            </a:lvl7pPr>
            <a:lvl8pPr lvl="7" algn="l">
              <a:lnSpc>
                <a:spcPct val="80000"/>
              </a:lnSpc>
              <a:spcBef>
                <a:spcPts val="0"/>
              </a:spcBef>
              <a:spcAft>
                <a:spcPts val="0"/>
              </a:spcAft>
              <a:buSzPts val="1200"/>
              <a:buNone/>
              <a:defRPr sz="1200"/>
            </a:lvl8pPr>
            <a:lvl9pPr lvl="8" algn="l">
              <a:lnSpc>
                <a:spcPct val="80000"/>
              </a:lnSpc>
              <a:spcBef>
                <a:spcPts val="0"/>
              </a:spcBef>
              <a:spcAft>
                <a:spcPts val="0"/>
              </a:spcAft>
              <a:buSzPts val="1200"/>
              <a:buNone/>
              <a:defRPr sz="1200"/>
            </a:lvl9pPr>
          </a:lstStyle>
          <a:p/>
        </p:txBody>
      </p:sp>
      <p:sp>
        <p:nvSpPr>
          <p:cNvPr id="29" name="Google Shape;29;p5"/>
          <p:cNvSpPr txBox="1"/>
          <p:nvPr>
            <p:ph idx="1" type="subTitle"/>
          </p:nvPr>
        </p:nvSpPr>
        <p:spPr>
          <a:xfrm>
            <a:off x="3822200" y="2669950"/>
            <a:ext cx="4830300" cy="844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4_1">
    <p:spTree>
      <p:nvGrpSpPr>
        <p:cNvPr id="30" name="Shape 30"/>
        <p:cNvGrpSpPr/>
        <p:nvPr/>
      </p:nvGrpSpPr>
      <p:grpSpPr>
        <a:xfrm>
          <a:off x="0" y="0"/>
          <a:ext cx="0" cy="0"/>
          <a:chOff x="0" y="0"/>
          <a:chExt cx="0" cy="0"/>
        </a:xfrm>
      </p:grpSpPr>
      <p:sp>
        <p:nvSpPr>
          <p:cNvPr id="31" name="Google Shape;31;p6"/>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
          <p:cNvSpPr txBox="1"/>
          <p:nvPr>
            <p:ph idx="1" type="body"/>
          </p:nvPr>
        </p:nvSpPr>
        <p:spPr>
          <a:xfrm>
            <a:off x="638675" y="1089250"/>
            <a:ext cx="57909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33" name="Google Shape;33;p6"/>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pic>
        <p:nvPicPr>
          <p:cNvPr id="34" name="Google Shape;34;p6"/>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35" name="Google Shape;35;p6"/>
          <p:cNvSpPr txBox="1"/>
          <p:nvPr>
            <p:ph idx="2"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SzPts val="1800"/>
              <a:buNone/>
              <a:defRPr/>
            </a:lvl2pPr>
            <a:lvl3pPr lvl="2" algn="l">
              <a:lnSpc>
                <a:spcPct val="115000"/>
              </a:lnSpc>
              <a:spcBef>
                <a:spcPts val="1600"/>
              </a:spcBef>
              <a:spcAft>
                <a:spcPts val="0"/>
              </a:spcAft>
              <a:buSzPts val="1600"/>
              <a:buNone/>
              <a:defRPr/>
            </a:lvl3pPr>
            <a:lvl4pPr lvl="3" algn="l">
              <a:lnSpc>
                <a:spcPct val="115000"/>
              </a:lnSpc>
              <a:spcBef>
                <a:spcPts val="1600"/>
              </a:spcBef>
              <a:spcAft>
                <a:spcPts val="0"/>
              </a:spcAft>
              <a:buSzPts val="1300"/>
              <a:buNone/>
              <a:defRPr/>
            </a:lvl4pPr>
            <a:lvl5pPr lvl="4" algn="l">
              <a:lnSpc>
                <a:spcPct val="115000"/>
              </a:lnSpc>
              <a:spcBef>
                <a:spcPts val="1600"/>
              </a:spcBef>
              <a:spcAft>
                <a:spcPts val="0"/>
              </a:spcAft>
              <a:buSzPts val="1000"/>
              <a:buNone/>
              <a:defRPr/>
            </a:lvl5pPr>
            <a:lvl6pPr lvl="5" algn="l">
              <a:lnSpc>
                <a:spcPct val="115000"/>
              </a:lnSpc>
              <a:spcBef>
                <a:spcPts val="1600"/>
              </a:spcBef>
              <a:spcAft>
                <a:spcPts val="0"/>
              </a:spcAft>
              <a:buSzPts val="800"/>
              <a:buNone/>
              <a:defRPr/>
            </a:lvl6pPr>
            <a:lvl7pPr lvl="6" algn="l">
              <a:lnSpc>
                <a:spcPct val="115000"/>
              </a:lnSpc>
              <a:spcBef>
                <a:spcPts val="1600"/>
              </a:spcBef>
              <a:spcAft>
                <a:spcPts val="0"/>
              </a:spcAft>
              <a:buSzPts val="800"/>
              <a:buNone/>
              <a:defRPr/>
            </a:lvl7pPr>
            <a:lvl8pPr lvl="7" algn="l">
              <a:lnSpc>
                <a:spcPct val="115000"/>
              </a:lnSpc>
              <a:spcBef>
                <a:spcPts val="1600"/>
              </a:spcBef>
              <a:spcAft>
                <a:spcPts val="0"/>
              </a:spcAft>
              <a:buSzPts val="800"/>
              <a:buNone/>
              <a:defRPr/>
            </a:lvl8pPr>
            <a:lvl9pPr lvl="8" algn="l">
              <a:lnSpc>
                <a:spcPct val="115000"/>
              </a:lnSpc>
              <a:spcBef>
                <a:spcPts val="1600"/>
              </a:spcBef>
              <a:spcAft>
                <a:spcPts val="1600"/>
              </a:spcAft>
              <a:buSzPts val="800"/>
              <a:buNone/>
              <a:defRPr/>
            </a:lvl9pPr>
          </a:lstStyle>
          <a:p/>
        </p:txBody>
      </p:sp>
      <p:pic>
        <p:nvPicPr>
          <p:cNvPr id="36" name="Google Shape;36;p6"/>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37" name="Google Shape;37;p6"/>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38" name="Google Shape;38;p6"/>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extLst>
    <p:ext uri="{DCECCB84-F9BA-43D5-87BE-67443E8EF086}">
      <p15:sldGuideLst>
        <p15:guide id="1" pos="5358">
          <p15:clr>
            <a:srgbClr val="FA7B17"/>
          </p15:clr>
        </p15:guide>
        <p15:guide id="2" pos="40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ITLE_4_1_1_1">
    <p:spTree>
      <p:nvGrpSpPr>
        <p:cNvPr id="39" name="Shape 39"/>
        <p:cNvGrpSpPr/>
        <p:nvPr/>
      </p:nvGrpSpPr>
      <p:grpSpPr>
        <a:xfrm>
          <a:off x="0" y="0"/>
          <a:ext cx="0" cy="0"/>
          <a:chOff x="0" y="0"/>
          <a:chExt cx="0" cy="0"/>
        </a:xfrm>
      </p:grpSpPr>
      <p:sp>
        <p:nvSpPr>
          <p:cNvPr id="40" name="Google Shape;40;p7"/>
          <p:cNvSpPr/>
          <p:nvPr>
            <p:ph idx="2" type="pic"/>
          </p:nvPr>
        </p:nvSpPr>
        <p:spPr>
          <a:xfrm>
            <a:off x="3436275" y="-101925"/>
            <a:ext cx="5839800" cy="5470500"/>
          </a:xfrm>
          <a:prstGeom prst="rect">
            <a:avLst/>
          </a:prstGeom>
          <a:noFill/>
          <a:ln>
            <a:noFill/>
          </a:ln>
        </p:spPr>
      </p:sp>
      <p:pic>
        <p:nvPicPr>
          <p:cNvPr id="41" name="Google Shape;41;p7"/>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42" name="Google Shape;42;p7"/>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7"/>
          <p:cNvSpPr txBox="1"/>
          <p:nvPr>
            <p:ph idx="3"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extLst>
    <p:ext uri="{DCECCB84-F9BA-43D5-87BE-67443E8EF086}">
      <p15:sldGuideLst>
        <p15:guide id="1" pos="39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s">
  <p:cSld name="TITLE_4_1_1_1_1">
    <p:spTree>
      <p:nvGrpSpPr>
        <p:cNvPr id="44" name="Shape 44"/>
        <p:cNvGrpSpPr/>
        <p:nvPr/>
      </p:nvGrpSpPr>
      <p:grpSpPr>
        <a:xfrm>
          <a:off x="0" y="0"/>
          <a:ext cx="0" cy="0"/>
          <a:chOff x="0" y="0"/>
          <a:chExt cx="0" cy="0"/>
        </a:xfrm>
      </p:grpSpPr>
      <p:sp>
        <p:nvSpPr>
          <p:cNvPr id="45" name="Google Shape;45;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8"/>
          <p:cNvSpPr/>
          <p:nvPr>
            <p:ph idx="2" type="pic"/>
          </p:nvPr>
        </p:nvSpPr>
        <p:spPr>
          <a:xfrm>
            <a:off x="3415100" y="2578600"/>
            <a:ext cx="5808900" cy="2730000"/>
          </a:xfrm>
          <a:prstGeom prst="rect">
            <a:avLst/>
          </a:prstGeom>
          <a:noFill/>
          <a:ln cap="flat" cmpd="sng" w="76200">
            <a:solidFill>
              <a:schemeClr val="lt1"/>
            </a:solidFill>
            <a:prstDash val="solid"/>
            <a:round/>
            <a:headEnd len="sm" w="sm" type="none"/>
            <a:tailEnd len="sm" w="sm" type="none"/>
          </a:ln>
        </p:spPr>
      </p:sp>
      <p:sp>
        <p:nvSpPr>
          <p:cNvPr id="47" name="Google Shape;47;p8"/>
          <p:cNvSpPr/>
          <p:nvPr>
            <p:ph idx="3" type="pic"/>
          </p:nvPr>
        </p:nvSpPr>
        <p:spPr>
          <a:xfrm>
            <a:off x="3415100" y="-123775"/>
            <a:ext cx="3399300" cy="2637000"/>
          </a:xfrm>
          <a:prstGeom prst="rect">
            <a:avLst/>
          </a:prstGeom>
          <a:noFill/>
          <a:ln cap="flat" cmpd="sng" w="76200">
            <a:solidFill>
              <a:schemeClr val="lt1"/>
            </a:solidFill>
            <a:prstDash val="solid"/>
            <a:round/>
            <a:headEnd len="sm" w="sm" type="none"/>
            <a:tailEnd len="sm" w="sm" type="none"/>
          </a:ln>
        </p:spPr>
      </p:sp>
      <p:sp>
        <p:nvSpPr>
          <p:cNvPr id="48" name="Google Shape;48;p8"/>
          <p:cNvSpPr/>
          <p:nvPr>
            <p:ph idx="4" type="pic"/>
          </p:nvPr>
        </p:nvSpPr>
        <p:spPr>
          <a:xfrm>
            <a:off x="6901675" y="-123775"/>
            <a:ext cx="2322300" cy="2637000"/>
          </a:xfrm>
          <a:prstGeom prst="rect">
            <a:avLst/>
          </a:prstGeom>
          <a:noFill/>
          <a:ln cap="flat" cmpd="sng" w="76200">
            <a:solidFill>
              <a:schemeClr val="lt1"/>
            </a:solidFill>
            <a:prstDash val="solid"/>
            <a:round/>
            <a:headEnd len="sm" w="sm" type="none"/>
            <a:tailEnd len="sm" w="sm" type="none"/>
          </a:ln>
        </p:spPr>
      </p:sp>
      <p:pic>
        <p:nvPicPr>
          <p:cNvPr id="49" name="Google Shape;49;p8"/>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0" name="Google Shape;50;p8"/>
          <p:cNvSpPr txBox="1"/>
          <p:nvPr>
            <p:ph type="title"/>
          </p:nvPr>
        </p:nvSpPr>
        <p:spPr>
          <a:xfrm>
            <a:off x="633375" y="662500"/>
            <a:ext cx="2414700" cy="1056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 name="Google Shape;51;p8"/>
          <p:cNvSpPr txBox="1"/>
          <p:nvPr>
            <p:ph idx="5" type="title"/>
          </p:nvPr>
        </p:nvSpPr>
        <p:spPr>
          <a:xfrm>
            <a:off x="633375" y="1897100"/>
            <a:ext cx="2414700" cy="222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300"/>
              <a:buNone/>
              <a:defRPr sz="1300">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ITLE_4_1_1">
    <p:spTree>
      <p:nvGrpSpPr>
        <p:cNvPr id="52" name="Shape 52"/>
        <p:cNvGrpSpPr/>
        <p:nvPr/>
      </p:nvGrpSpPr>
      <p:grpSpPr>
        <a:xfrm>
          <a:off x="0" y="0"/>
          <a:ext cx="0" cy="0"/>
          <a:chOff x="0" y="0"/>
          <a:chExt cx="0" cy="0"/>
        </a:xfrm>
      </p:grpSpPr>
      <p:sp>
        <p:nvSpPr>
          <p:cNvPr id="53" name="Google Shape;53;p9"/>
          <p:cNvSpPr txBox="1"/>
          <p:nvPr>
            <p:ph type="title"/>
          </p:nvPr>
        </p:nvSpPr>
        <p:spPr>
          <a:xfrm>
            <a:off x="606225" y="269300"/>
            <a:ext cx="8382000" cy="859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4" name="Google Shape;54;p9"/>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55" name="Google Shape;55;p9"/>
          <p:cNvSpPr txBox="1"/>
          <p:nvPr>
            <p:ph idx="1" type="body"/>
          </p:nvPr>
        </p:nvSpPr>
        <p:spPr>
          <a:xfrm>
            <a:off x="638675" y="1089250"/>
            <a:ext cx="31836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56" name="Google Shape;56;p9"/>
          <p:cNvSpPr txBox="1"/>
          <p:nvPr>
            <p:ph idx="2" type="body"/>
          </p:nvPr>
        </p:nvSpPr>
        <p:spPr>
          <a:xfrm>
            <a:off x="4089400" y="1089250"/>
            <a:ext cx="3183600" cy="3114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42900" lvl="1" marL="914400" algn="l">
              <a:lnSpc>
                <a:spcPct val="115000"/>
              </a:lnSpc>
              <a:spcBef>
                <a:spcPts val="1600"/>
              </a:spcBef>
              <a:spcAft>
                <a:spcPts val="0"/>
              </a:spcAft>
              <a:buSzPts val="1800"/>
              <a:buChar char="○"/>
              <a:defRPr/>
            </a:lvl2pPr>
            <a:lvl3pPr indent="-330200" lvl="2" marL="1371600" algn="l">
              <a:lnSpc>
                <a:spcPct val="115000"/>
              </a:lnSpc>
              <a:spcBef>
                <a:spcPts val="1600"/>
              </a:spcBef>
              <a:spcAft>
                <a:spcPts val="0"/>
              </a:spcAft>
              <a:buSzPts val="1600"/>
              <a:buChar char="■"/>
              <a:defRPr/>
            </a:lvl3pPr>
            <a:lvl4pPr indent="-311150" lvl="3" marL="1828800" algn="l">
              <a:lnSpc>
                <a:spcPct val="115000"/>
              </a:lnSpc>
              <a:spcBef>
                <a:spcPts val="1600"/>
              </a:spcBef>
              <a:spcAft>
                <a:spcPts val="0"/>
              </a:spcAft>
              <a:buSzPts val="1300"/>
              <a:buChar char="●"/>
              <a:defRPr/>
            </a:lvl4pPr>
            <a:lvl5pPr indent="-292100" lvl="4" marL="2286000" algn="l">
              <a:lnSpc>
                <a:spcPct val="115000"/>
              </a:lnSpc>
              <a:spcBef>
                <a:spcPts val="1600"/>
              </a:spcBef>
              <a:spcAft>
                <a:spcPts val="0"/>
              </a:spcAft>
              <a:buSzPts val="1000"/>
              <a:buChar char="○"/>
              <a:defRPr/>
            </a:lvl5pPr>
            <a:lvl6pPr indent="-279400" lvl="5" marL="2743200" algn="l">
              <a:lnSpc>
                <a:spcPct val="115000"/>
              </a:lnSpc>
              <a:spcBef>
                <a:spcPts val="1600"/>
              </a:spcBef>
              <a:spcAft>
                <a:spcPts val="0"/>
              </a:spcAft>
              <a:buSzPts val="800"/>
              <a:buChar char="■"/>
              <a:defRPr/>
            </a:lvl6pPr>
            <a:lvl7pPr indent="-279400" lvl="6" marL="3200400" algn="l">
              <a:lnSpc>
                <a:spcPct val="115000"/>
              </a:lnSpc>
              <a:spcBef>
                <a:spcPts val="1600"/>
              </a:spcBef>
              <a:spcAft>
                <a:spcPts val="0"/>
              </a:spcAft>
              <a:buSzPts val="800"/>
              <a:buChar char="●"/>
              <a:defRPr/>
            </a:lvl7pPr>
            <a:lvl8pPr indent="-279400" lvl="7" marL="3657600" algn="l">
              <a:lnSpc>
                <a:spcPct val="115000"/>
              </a:lnSpc>
              <a:spcBef>
                <a:spcPts val="1600"/>
              </a:spcBef>
              <a:spcAft>
                <a:spcPts val="0"/>
              </a:spcAft>
              <a:buSzPts val="800"/>
              <a:buChar char="○"/>
              <a:defRPr/>
            </a:lvl8pPr>
            <a:lvl9pPr indent="-279400" lvl="8" marL="4114800" algn="l">
              <a:lnSpc>
                <a:spcPct val="115000"/>
              </a:lnSpc>
              <a:spcBef>
                <a:spcPts val="1600"/>
              </a:spcBef>
              <a:spcAft>
                <a:spcPts val="1600"/>
              </a:spcAft>
              <a:buSzPts val="800"/>
              <a:buChar char="■"/>
              <a:defRPr/>
            </a:lvl9pPr>
          </a:lstStyle>
          <a:p/>
        </p:txBody>
      </p:sp>
      <p:sp>
        <p:nvSpPr>
          <p:cNvPr id="57" name="Google Shape;57;p9"/>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58" name="Google Shape;58;p9"/>
          <p:cNvSpPr txBox="1"/>
          <p:nvPr>
            <p:ph idx="3"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200"/>
              <a:buNone/>
              <a:defRPr sz="1200">
                <a:solidFill>
                  <a:schemeClr val="dk1"/>
                </a:solidFill>
              </a:defRPr>
            </a:lvl1pPr>
            <a:lvl2pPr lvl="1" algn="l">
              <a:lnSpc>
                <a:spcPct val="115000"/>
              </a:lnSpc>
              <a:spcBef>
                <a:spcPts val="1600"/>
              </a:spcBef>
              <a:spcAft>
                <a:spcPts val="0"/>
              </a:spcAft>
              <a:buClr>
                <a:schemeClr val="dk1"/>
              </a:buClr>
              <a:buSzPts val="1800"/>
              <a:buNone/>
              <a:defRPr>
                <a:solidFill>
                  <a:schemeClr val="dk1"/>
                </a:solidFill>
              </a:defRPr>
            </a:lvl2pPr>
            <a:lvl3pPr lvl="2" algn="l">
              <a:lnSpc>
                <a:spcPct val="115000"/>
              </a:lnSpc>
              <a:spcBef>
                <a:spcPts val="1600"/>
              </a:spcBef>
              <a:spcAft>
                <a:spcPts val="0"/>
              </a:spcAft>
              <a:buClr>
                <a:schemeClr val="dk1"/>
              </a:buClr>
              <a:buSzPts val="1600"/>
              <a:buNone/>
              <a:defRPr>
                <a:solidFill>
                  <a:schemeClr val="dk1"/>
                </a:solidFill>
              </a:defRPr>
            </a:lvl3pPr>
            <a:lvl4pPr lvl="3" algn="l">
              <a:lnSpc>
                <a:spcPct val="115000"/>
              </a:lnSpc>
              <a:spcBef>
                <a:spcPts val="1600"/>
              </a:spcBef>
              <a:spcAft>
                <a:spcPts val="0"/>
              </a:spcAft>
              <a:buClr>
                <a:schemeClr val="dk1"/>
              </a:buClr>
              <a:buSzPts val="1300"/>
              <a:buNone/>
              <a:defRPr>
                <a:solidFill>
                  <a:schemeClr val="dk1"/>
                </a:solidFill>
              </a:defRPr>
            </a:lvl4pPr>
            <a:lvl5pPr lvl="4" algn="l">
              <a:lnSpc>
                <a:spcPct val="115000"/>
              </a:lnSpc>
              <a:spcBef>
                <a:spcPts val="1600"/>
              </a:spcBef>
              <a:spcAft>
                <a:spcPts val="0"/>
              </a:spcAft>
              <a:buClr>
                <a:schemeClr val="dk1"/>
              </a:buClr>
              <a:buSzPts val="1000"/>
              <a:buNone/>
              <a:defRPr>
                <a:solidFill>
                  <a:schemeClr val="dk1"/>
                </a:solidFill>
              </a:defRPr>
            </a:lvl5pPr>
            <a:lvl6pPr lvl="5" algn="l">
              <a:lnSpc>
                <a:spcPct val="115000"/>
              </a:lnSpc>
              <a:spcBef>
                <a:spcPts val="1600"/>
              </a:spcBef>
              <a:spcAft>
                <a:spcPts val="0"/>
              </a:spcAft>
              <a:buClr>
                <a:schemeClr val="dk1"/>
              </a:buClr>
              <a:buSzPts val="800"/>
              <a:buNone/>
              <a:defRPr>
                <a:solidFill>
                  <a:schemeClr val="dk1"/>
                </a:solidFill>
              </a:defRPr>
            </a:lvl6pPr>
            <a:lvl7pPr lvl="6" algn="l">
              <a:lnSpc>
                <a:spcPct val="115000"/>
              </a:lnSpc>
              <a:spcBef>
                <a:spcPts val="1600"/>
              </a:spcBef>
              <a:spcAft>
                <a:spcPts val="0"/>
              </a:spcAft>
              <a:buClr>
                <a:schemeClr val="dk1"/>
              </a:buClr>
              <a:buSzPts val="800"/>
              <a:buNone/>
              <a:defRPr>
                <a:solidFill>
                  <a:schemeClr val="dk1"/>
                </a:solidFill>
              </a:defRPr>
            </a:lvl7pPr>
            <a:lvl8pPr lvl="7" algn="l">
              <a:lnSpc>
                <a:spcPct val="115000"/>
              </a:lnSpc>
              <a:spcBef>
                <a:spcPts val="1600"/>
              </a:spcBef>
              <a:spcAft>
                <a:spcPts val="0"/>
              </a:spcAft>
              <a:buClr>
                <a:schemeClr val="dk1"/>
              </a:buClr>
              <a:buSzPts val="800"/>
              <a:buNone/>
              <a:defRPr>
                <a:solidFill>
                  <a:schemeClr val="dk1"/>
                </a:solidFill>
              </a:defRPr>
            </a:lvl8pPr>
            <a:lvl9pPr lvl="8" algn="l">
              <a:lnSpc>
                <a:spcPct val="115000"/>
              </a:lnSpc>
              <a:spcBef>
                <a:spcPts val="1600"/>
              </a:spcBef>
              <a:spcAft>
                <a:spcPts val="1600"/>
              </a:spcAft>
              <a:buClr>
                <a:schemeClr val="dk1"/>
              </a:buClr>
              <a:buSzPts val="800"/>
              <a:buNone/>
              <a:defRPr>
                <a:solidFill>
                  <a:schemeClr val="dk1"/>
                </a:solidFill>
              </a:defRPr>
            </a:lvl9pPr>
          </a:lstStyle>
          <a:p/>
        </p:txBody>
      </p:sp>
      <p:pic>
        <p:nvPicPr>
          <p:cNvPr id="59" name="Google Shape;59;p9"/>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0" name="Google Shape;60;p9"/>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1" name="Google Shape;61;p9"/>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elements">
  <p:cSld name="TITLE_4_1_1_2">
    <p:spTree>
      <p:nvGrpSpPr>
        <p:cNvPr id="62" name="Shape 62"/>
        <p:cNvGrpSpPr/>
        <p:nvPr/>
      </p:nvGrpSpPr>
      <p:grpSpPr>
        <a:xfrm>
          <a:off x="0" y="0"/>
          <a:ext cx="0" cy="0"/>
          <a:chOff x="0" y="0"/>
          <a:chExt cx="0" cy="0"/>
        </a:xfrm>
      </p:grpSpPr>
      <p:pic>
        <p:nvPicPr>
          <p:cNvPr id="63" name="Google Shape;63;p10"/>
          <p:cNvPicPr preferRelativeResize="0"/>
          <p:nvPr/>
        </p:nvPicPr>
        <p:blipFill rotWithShape="1">
          <a:blip r:embed="rId2">
            <a:alphaModFix/>
          </a:blip>
          <a:srcRect b="0" l="0" r="0" t="0"/>
          <a:stretch/>
        </p:blipFill>
        <p:spPr>
          <a:xfrm>
            <a:off x="267949" y="4527949"/>
            <a:ext cx="2512000" cy="295600"/>
          </a:xfrm>
          <a:prstGeom prst="rect">
            <a:avLst/>
          </a:prstGeom>
          <a:noFill/>
          <a:ln>
            <a:noFill/>
          </a:ln>
        </p:spPr>
      </p:pic>
      <p:sp>
        <p:nvSpPr>
          <p:cNvPr id="64" name="Google Shape;64;p10"/>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dk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a:p>
            <a:pPr indent="0" lvl="0" marL="0" rtl="0" algn="r">
              <a:spcBef>
                <a:spcPts val="0"/>
              </a:spcBef>
              <a:spcAft>
                <a:spcPts val="0"/>
              </a:spcAft>
              <a:buSzPts val="1300"/>
              <a:buNone/>
            </a:pPr>
            <a:r>
              <a:t/>
            </a:r>
            <a:endParaRPr b="0" sz="1300"/>
          </a:p>
        </p:txBody>
      </p:sp>
      <p:sp>
        <p:nvSpPr>
          <p:cNvPr id="65" name="Google Shape;65;p10"/>
          <p:cNvSpPr txBox="1"/>
          <p:nvPr>
            <p:ph idx="1" type="subTitle"/>
          </p:nvPr>
        </p:nvSpPr>
        <p:spPr>
          <a:xfrm>
            <a:off x="4089400" y="4630425"/>
            <a:ext cx="3530700" cy="193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Clr>
                <a:schemeClr val="dk1"/>
              </a:buClr>
              <a:buSzPts val="1200"/>
              <a:buNone/>
              <a:defRPr sz="1200">
                <a:solidFill>
                  <a:schemeClr val="dk1"/>
                </a:solidFill>
              </a:defRPr>
            </a:lvl1pPr>
            <a:lvl2pPr lvl="1" rtl="0" algn="l">
              <a:lnSpc>
                <a:spcPct val="115000"/>
              </a:lnSpc>
              <a:spcBef>
                <a:spcPts val="1600"/>
              </a:spcBef>
              <a:spcAft>
                <a:spcPts val="0"/>
              </a:spcAft>
              <a:buClr>
                <a:schemeClr val="dk1"/>
              </a:buClr>
              <a:buSzPts val="1800"/>
              <a:buNone/>
              <a:defRPr>
                <a:solidFill>
                  <a:schemeClr val="dk1"/>
                </a:solidFill>
              </a:defRPr>
            </a:lvl2pPr>
            <a:lvl3pPr lvl="2" rtl="0" algn="l">
              <a:lnSpc>
                <a:spcPct val="115000"/>
              </a:lnSpc>
              <a:spcBef>
                <a:spcPts val="1600"/>
              </a:spcBef>
              <a:spcAft>
                <a:spcPts val="0"/>
              </a:spcAft>
              <a:buClr>
                <a:schemeClr val="dk1"/>
              </a:buClr>
              <a:buSzPts val="1600"/>
              <a:buNone/>
              <a:defRPr>
                <a:solidFill>
                  <a:schemeClr val="dk1"/>
                </a:solidFill>
              </a:defRPr>
            </a:lvl3pPr>
            <a:lvl4pPr lvl="3" rtl="0" algn="l">
              <a:lnSpc>
                <a:spcPct val="115000"/>
              </a:lnSpc>
              <a:spcBef>
                <a:spcPts val="1600"/>
              </a:spcBef>
              <a:spcAft>
                <a:spcPts val="0"/>
              </a:spcAft>
              <a:buClr>
                <a:schemeClr val="dk1"/>
              </a:buClr>
              <a:buSzPts val="1300"/>
              <a:buNone/>
              <a:defRPr>
                <a:solidFill>
                  <a:schemeClr val="dk1"/>
                </a:solidFill>
              </a:defRPr>
            </a:lvl4pPr>
            <a:lvl5pPr lvl="4" rtl="0" algn="l">
              <a:lnSpc>
                <a:spcPct val="115000"/>
              </a:lnSpc>
              <a:spcBef>
                <a:spcPts val="1600"/>
              </a:spcBef>
              <a:spcAft>
                <a:spcPts val="0"/>
              </a:spcAft>
              <a:buClr>
                <a:schemeClr val="dk1"/>
              </a:buClr>
              <a:buSzPts val="1000"/>
              <a:buNone/>
              <a:defRPr>
                <a:solidFill>
                  <a:schemeClr val="dk1"/>
                </a:solidFill>
              </a:defRPr>
            </a:lvl5pPr>
            <a:lvl6pPr lvl="5" rtl="0" algn="l">
              <a:lnSpc>
                <a:spcPct val="115000"/>
              </a:lnSpc>
              <a:spcBef>
                <a:spcPts val="1600"/>
              </a:spcBef>
              <a:spcAft>
                <a:spcPts val="0"/>
              </a:spcAft>
              <a:buClr>
                <a:schemeClr val="dk1"/>
              </a:buClr>
              <a:buSzPts val="800"/>
              <a:buNone/>
              <a:defRPr>
                <a:solidFill>
                  <a:schemeClr val="dk1"/>
                </a:solidFill>
              </a:defRPr>
            </a:lvl6pPr>
            <a:lvl7pPr lvl="6" rtl="0" algn="l">
              <a:lnSpc>
                <a:spcPct val="115000"/>
              </a:lnSpc>
              <a:spcBef>
                <a:spcPts val="1600"/>
              </a:spcBef>
              <a:spcAft>
                <a:spcPts val="0"/>
              </a:spcAft>
              <a:buClr>
                <a:schemeClr val="dk1"/>
              </a:buClr>
              <a:buSzPts val="800"/>
              <a:buNone/>
              <a:defRPr>
                <a:solidFill>
                  <a:schemeClr val="dk1"/>
                </a:solidFill>
              </a:defRPr>
            </a:lvl7pPr>
            <a:lvl8pPr lvl="7" rtl="0" algn="l">
              <a:lnSpc>
                <a:spcPct val="115000"/>
              </a:lnSpc>
              <a:spcBef>
                <a:spcPts val="1600"/>
              </a:spcBef>
              <a:spcAft>
                <a:spcPts val="0"/>
              </a:spcAft>
              <a:buClr>
                <a:schemeClr val="dk1"/>
              </a:buClr>
              <a:buSzPts val="800"/>
              <a:buNone/>
              <a:defRPr>
                <a:solidFill>
                  <a:schemeClr val="dk1"/>
                </a:solidFill>
              </a:defRPr>
            </a:lvl8pPr>
            <a:lvl9pPr lvl="8" rtl="0" algn="l">
              <a:lnSpc>
                <a:spcPct val="115000"/>
              </a:lnSpc>
              <a:spcBef>
                <a:spcPts val="1600"/>
              </a:spcBef>
              <a:spcAft>
                <a:spcPts val="1600"/>
              </a:spcAft>
              <a:buClr>
                <a:schemeClr val="dk1"/>
              </a:buClr>
              <a:buSzPts val="800"/>
              <a:buNone/>
              <a:defRPr>
                <a:solidFill>
                  <a:schemeClr val="dk1"/>
                </a:solidFill>
              </a:defRPr>
            </a:lvl9pPr>
          </a:lstStyle>
          <a:p/>
        </p:txBody>
      </p:sp>
      <p:pic>
        <p:nvPicPr>
          <p:cNvPr id="66" name="Google Shape;66;p10"/>
          <p:cNvPicPr preferRelativeResize="0"/>
          <p:nvPr/>
        </p:nvPicPr>
        <p:blipFill rotWithShape="1">
          <a:blip r:embed="rId3">
            <a:alphaModFix/>
          </a:blip>
          <a:srcRect b="0" l="0" r="0" t="0"/>
          <a:stretch/>
        </p:blipFill>
        <p:spPr>
          <a:xfrm>
            <a:off x="8508125" y="4405475"/>
            <a:ext cx="414509" cy="414514"/>
          </a:xfrm>
          <a:prstGeom prst="rect">
            <a:avLst/>
          </a:prstGeom>
          <a:noFill/>
          <a:ln>
            <a:noFill/>
          </a:ln>
        </p:spPr>
      </p:pic>
      <p:pic>
        <p:nvPicPr>
          <p:cNvPr id="67" name="Google Shape;67;p10"/>
          <p:cNvPicPr preferRelativeResize="0"/>
          <p:nvPr/>
        </p:nvPicPr>
        <p:blipFill rotWithShape="1">
          <a:blip r:embed="rId4">
            <a:alphaModFix/>
          </a:blip>
          <a:srcRect b="0" l="0" r="0" t="0"/>
          <a:stretch/>
        </p:blipFill>
        <p:spPr>
          <a:xfrm>
            <a:off x="8191675" y="4514449"/>
            <a:ext cx="785021" cy="785026"/>
          </a:xfrm>
          <a:prstGeom prst="rect">
            <a:avLst/>
          </a:prstGeom>
          <a:noFill/>
          <a:ln>
            <a:noFill/>
          </a:ln>
        </p:spPr>
      </p:pic>
      <p:pic>
        <p:nvPicPr>
          <p:cNvPr id="68" name="Google Shape;68;p10"/>
          <p:cNvPicPr preferRelativeResize="0"/>
          <p:nvPr/>
        </p:nvPicPr>
        <p:blipFill rotWithShape="1">
          <a:blip r:embed="rId5">
            <a:alphaModFix/>
          </a:blip>
          <a:srcRect b="0" l="0" r="0" t="0"/>
          <a:stretch/>
        </p:blipFill>
        <p:spPr>
          <a:xfrm>
            <a:off x="8663041" y="4943591"/>
            <a:ext cx="325186" cy="325186"/>
          </a:xfrm>
          <a:prstGeom prst="rect">
            <a:avLst/>
          </a:prstGeom>
          <a:noFill/>
          <a:ln>
            <a:noFill/>
          </a:ln>
        </p:spPr>
      </p:pic>
      <p:sp>
        <p:nvSpPr>
          <p:cNvPr id="69" name="Google Shape;69;p10"/>
          <p:cNvSpPr txBox="1"/>
          <p:nvPr>
            <p:ph type="title"/>
          </p:nvPr>
        </p:nvSpPr>
        <p:spPr>
          <a:xfrm>
            <a:off x="606225" y="385025"/>
            <a:ext cx="8382000" cy="62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0" name="Google Shape;70;p10"/>
          <p:cNvSpPr/>
          <p:nvPr/>
        </p:nvSpPr>
        <p:spPr>
          <a:xfrm>
            <a:off x="380998"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1" name="Google Shape;71;p10"/>
          <p:cNvSpPr/>
          <p:nvPr/>
        </p:nvSpPr>
        <p:spPr>
          <a:xfrm>
            <a:off x="26795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E31933"/>
          </a:solidFill>
          <a:ln>
            <a:noFill/>
          </a:ln>
        </p:spPr>
      </p:sp>
      <p:sp>
        <p:nvSpPr>
          <p:cNvPr id="72" name="Google Shape;72;p10"/>
          <p:cNvSpPr/>
          <p:nvPr/>
        </p:nvSpPr>
        <p:spPr>
          <a:xfrm>
            <a:off x="4367573" y="1079775"/>
            <a:ext cx="1702407" cy="1809639"/>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1"/>
          </a:solidFill>
          <a:ln>
            <a:noFill/>
          </a:ln>
        </p:spPr>
      </p:sp>
      <p:sp>
        <p:nvSpPr>
          <p:cNvPr id="73" name="Google Shape;73;p10"/>
          <p:cNvSpPr txBox="1"/>
          <p:nvPr>
            <p:ph idx="2" type="subTitle"/>
          </p:nvPr>
        </p:nvSpPr>
        <p:spPr>
          <a:xfrm>
            <a:off x="1746200"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4" name="Google Shape;74;p10"/>
          <p:cNvSpPr/>
          <p:nvPr/>
        </p:nvSpPr>
        <p:spPr>
          <a:xfrm>
            <a:off x="3164125"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rgbClr val="B7B7B7"/>
          </a:solidFill>
          <a:ln>
            <a:noFill/>
          </a:ln>
        </p:spPr>
      </p:sp>
      <p:sp>
        <p:nvSpPr>
          <p:cNvPr id="75" name="Google Shape;75;p10"/>
          <p:cNvSpPr/>
          <p:nvPr/>
        </p:nvSpPr>
        <p:spPr>
          <a:xfrm>
            <a:off x="6019800" y="3262351"/>
            <a:ext cx="822442" cy="874128"/>
          </a:xfrm>
          <a:custGeom>
            <a:rect b="b" l="l" r="r" t="t"/>
            <a:pathLst>
              <a:path extrusionOk="0" h="310801" w="310942">
                <a:moveTo>
                  <a:pt x="48578" y="0"/>
                </a:moveTo>
                <a:lnTo>
                  <a:pt x="204216" y="0"/>
                </a:lnTo>
                <a:lnTo>
                  <a:pt x="310942" y="145691"/>
                </a:lnTo>
                <a:lnTo>
                  <a:pt x="155448" y="310801"/>
                </a:lnTo>
                <a:lnTo>
                  <a:pt x="0" y="310801"/>
                </a:lnTo>
                <a:lnTo>
                  <a:pt x="155448" y="145637"/>
                </a:lnTo>
                <a:close/>
              </a:path>
            </a:pathLst>
          </a:custGeom>
          <a:solidFill>
            <a:schemeClr val="accent4"/>
          </a:solidFill>
          <a:ln>
            <a:noFill/>
          </a:ln>
        </p:spPr>
      </p:sp>
      <p:sp>
        <p:nvSpPr>
          <p:cNvPr id="76" name="Google Shape;76;p10"/>
          <p:cNvSpPr txBox="1"/>
          <p:nvPr>
            <p:ph hasCustomPrompt="1" idx="3" type="title"/>
          </p:nvPr>
        </p:nvSpPr>
        <p:spPr>
          <a:xfrm>
            <a:off x="1746201"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7" name="Google Shape;77;p10"/>
          <p:cNvSpPr txBox="1"/>
          <p:nvPr>
            <p:ph idx="4" type="subTitle"/>
          </p:nvPr>
        </p:nvSpPr>
        <p:spPr>
          <a:xfrm>
            <a:off x="5732775" y="2630350"/>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78" name="Google Shape;78;p10"/>
          <p:cNvSpPr txBox="1"/>
          <p:nvPr>
            <p:ph hasCustomPrompt="1" idx="5" type="title"/>
          </p:nvPr>
        </p:nvSpPr>
        <p:spPr>
          <a:xfrm>
            <a:off x="5732776" y="1121300"/>
            <a:ext cx="3254400" cy="1538400"/>
          </a:xfrm>
          <a:prstGeom prst="rect">
            <a:avLst/>
          </a:prstGeom>
        </p:spPr>
        <p:txBody>
          <a:bodyPr anchorCtr="0" anchor="ctr" bIns="0" lIns="0" spcFirstLastPara="1" rIns="0" wrap="square" tIns="0">
            <a:noAutofit/>
          </a:bodyPr>
          <a:lstStyle>
            <a:lvl1pPr lvl="0" rtl="0">
              <a:spcBef>
                <a:spcPts val="0"/>
              </a:spcBef>
              <a:spcAft>
                <a:spcPts val="0"/>
              </a:spcAft>
              <a:buSzPts val="13000"/>
              <a:buFont typeface="Source Sans Pro"/>
              <a:buNone/>
              <a:defRPr b="0" sz="130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9" name="Google Shape;79;p10"/>
          <p:cNvSpPr txBox="1"/>
          <p:nvPr>
            <p:ph idx="6" type="subTitle"/>
          </p:nvPr>
        </p:nvSpPr>
        <p:spPr>
          <a:xfrm>
            <a:off x="117356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0" name="Google Shape;80;p10"/>
          <p:cNvSpPr txBox="1"/>
          <p:nvPr>
            <p:ph hasCustomPrompt="1" idx="7" type="title"/>
          </p:nvPr>
        </p:nvSpPr>
        <p:spPr>
          <a:xfrm>
            <a:off x="116586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1" name="Google Shape;81;p10"/>
          <p:cNvSpPr txBox="1"/>
          <p:nvPr>
            <p:ph idx="8" type="subTitle"/>
          </p:nvPr>
        </p:nvSpPr>
        <p:spPr>
          <a:xfrm>
            <a:off x="4069736"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2" name="Google Shape;82;p10"/>
          <p:cNvSpPr txBox="1"/>
          <p:nvPr>
            <p:ph hasCustomPrompt="1" idx="9" type="title"/>
          </p:nvPr>
        </p:nvSpPr>
        <p:spPr>
          <a:xfrm>
            <a:off x="4062044"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3" name="Google Shape;83;p10"/>
          <p:cNvSpPr txBox="1"/>
          <p:nvPr>
            <p:ph idx="13" type="subTitle"/>
          </p:nvPr>
        </p:nvSpPr>
        <p:spPr>
          <a:xfrm>
            <a:off x="6925411" y="3971981"/>
            <a:ext cx="2571300" cy="258900"/>
          </a:xfrm>
          <a:prstGeom prst="rect">
            <a:avLst/>
          </a:prstGeom>
        </p:spPr>
        <p:txBody>
          <a:bodyPr anchorCtr="0" anchor="t" bIns="0" lIns="0" spcFirstLastPara="1" rIns="0" wrap="square" tIns="0">
            <a:noAutofit/>
          </a:bodyPr>
          <a:lstStyle>
            <a:lvl1pPr lvl="0" rtl="0">
              <a:spcBef>
                <a:spcPts val="0"/>
              </a:spcBef>
              <a:spcAft>
                <a:spcPts val="0"/>
              </a:spcAft>
              <a:buSzPts val="1400"/>
              <a:buFont typeface="Source Sans Pro"/>
              <a:buNone/>
              <a:defRPr sz="1400">
                <a:latin typeface="Source Sans Pro"/>
                <a:ea typeface="Source Sans Pro"/>
                <a:cs typeface="Source Sans Pro"/>
                <a:sym typeface="Source Sans Pro"/>
              </a:defRPr>
            </a:lvl1pPr>
            <a:lvl2pPr lvl="1" rtl="0">
              <a:spcBef>
                <a:spcPts val="1600"/>
              </a:spcBef>
              <a:spcAft>
                <a:spcPts val="0"/>
              </a:spcAft>
              <a:buSzPts val="1800"/>
              <a:buNone/>
              <a:defRPr/>
            </a:lvl2pPr>
            <a:lvl3pPr lvl="2" rtl="0">
              <a:spcBef>
                <a:spcPts val="1600"/>
              </a:spcBef>
              <a:spcAft>
                <a:spcPts val="0"/>
              </a:spcAft>
              <a:buSzPts val="1600"/>
              <a:buNone/>
              <a:defRPr/>
            </a:lvl3pPr>
            <a:lvl4pPr lvl="3" rtl="0">
              <a:spcBef>
                <a:spcPts val="1600"/>
              </a:spcBef>
              <a:spcAft>
                <a:spcPts val="0"/>
              </a:spcAft>
              <a:buSzPts val="1300"/>
              <a:buNone/>
              <a:defRPr/>
            </a:lvl4pPr>
            <a:lvl5pPr lvl="4" rtl="0">
              <a:spcBef>
                <a:spcPts val="1600"/>
              </a:spcBef>
              <a:spcAft>
                <a:spcPts val="0"/>
              </a:spcAft>
              <a:buSzPts val="1000"/>
              <a:buNone/>
              <a:defRPr/>
            </a:lvl5pPr>
            <a:lvl6pPr lvl="5" rtl="0">
              <a:spcBef>
                <a:spcPts val="1600"/>
              </a:spcBef>
              <a:spcAft>
                <a:spcPts val="0"/>
              </a:spcAft>
              <a:buSzPts val="800"/>
              <a:buNone/>
              <a:defRPr/>
            </a:lvl6pPr>
            <a:lvl7pPr lvl="6" rtl="0">
              <a:spcBef>
                <a:spcPts val="1600"/>
              </a:spcBef>
              <a:spcAft>
                <a:spcPts val="0"/>
              </a:spcAft>
              <a:buSzPts val="800"/>
              <a:buNone/>
              <a:defRPr/>
            </a:lvl7pPr>
            <a:lvl8pPr lvl="7" rtl="0">
              <a:spcBef>
                <a:spcPts val="1600"/>
              </a:spcBef>
              <a:spcAft>
                <a:spcPts val="0"/>
              </a:spcAft>
              <a:buSzPts val="800"/>
              <a:buNone/>
              <a:defRPr/>
            </a:lvl8pPr>
            <a:lvl9pPr lvl="8" rtl="0">
              <a:spcBef>
                <a:spcPts val="1600"/>
              </a:spcBef>
              <a:spcAft>
                <a:spcPts val="1600"/>
              </a:spcAft>
              <a:buSzPts val="800"/>
              <a:buNone/>
              <a:defRPr/>
            </a:lvl9pPr>
          </a:lstStyle>
          <a:p/>
        </p:txBody>
      </p:sp>
      <p:sp>
        <p:nvSpPr>
          <p:cNvPr id="84" name="Google Shape;84;p10"/>
          <p:cNvSpPr txBox="1"/>
          <p:nvPr>
            <p:ph hasCustomPrompt="1" idx="14" type="title"/>
          </p:nvPr>
        </p:nvSpPr>
        <p:spPr>
          <a:xfrm>
            <a:off x="6917719" y="3134019"/>
            <a:ext cx="1810500" cy="823500"/>
          </a:xfrm>
          <a:prstGeom prst="rect">
            <a:avLst/>
          </a:prstGeom>
        </p:spPr>
        <p:txBody>
          <a:bodyPr anchorCtr="0" anchor="ctr" bIns="0" lIns="0" spcFirstLastPara="1" rIns="0" wrap="square" tIns="0">
            <a:noAutofit/>
          </a:bodyPr>
          <a:lstStyle>
            <a:lvl1pPr lvl="0" rtl="0">
              <a:spcBef>
                <a:spcPts val="0"/>
              </a:spcBef>
              <a:spcAft>
                <a:spcPts val="0"/>
              </a:spcAft>
              <a:buSzPts val="7200"/>
              <a:buFont typeface="Source Sans Pro"/>
              <a:buNone/>
              <a:defRPr b="0" sz="7200">
                <a:latin typeface="Source Sans Pro"/>
                <a:ea typeface="Source Sans Pro"/>
                <a:cs typeface="Source Sans Pro"/>
                <a:sym typeface="Source Sans Pr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75" y="0"/>
            <a:ext cx="7623000" cy="859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400"/>
              <a:buFont typeface="Source Sans Pro"/>
              <a:buNone/>
              <a:defRPr b="1" i="0" sz="3400" u="none" cap="none" strike="noStrike">
                <a:solidFill>
                  <a:schemeClr val="dk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2800"/>
              <a:buFont typeface="Red Hat Display"/>
              <a:buNone/>
              <a:defRPr b="1" i="0" sz="2800" u="none" cap="none" strike="noStrike">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761975" y="1719075"/>
            <a:ext cx="7623000" cy="2578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dk2"/>
              </a:buClr>
              <a:buSzPts val="2400"/>
              <a:buFont typeface="Source Sans Pro"/>
              <a:buChar char="●"/>
              <a:defRPr b="0" i="0" sz="2400" u="none" cap="none" strike="noStrike">
                <a:solidFill>
                  <a:schemeClr val="dk2"/>
                </a:solidFill>
                <a:latin typeface="Source Sans Pro"/>
                <a:ea typeface="Source Sans Pro"/>
                <a:cs typeface="Source Sans Pro"/>
                <a:sym typeface="Source Sans Pro"/>
              </a:defRPr>
            </a:lvl1pPr>
            <a:lvl2pPr indent="-342900" lvl="1" marL="914400" marR="0" rtl="0" algn="l">
              <a:lnSpc>
                <a:spcPct val="115000"/>
              </a:lnSpc>
              <a:spcBef>
                <a:spcPts val="1600"/>
              </a:spcBef>
              <a:spcAft>
                <a:spcPts val="0"/>
              </a:spcAft>
              <a:buClr>
                <a:schemeClr val="dk2"/>
              </a:buClr>
              <a:buSzPts val="1800"/>
              <a:buFont typeface="Source Sans Pro"/>
              <a:buChar char="○"/>
              <a:defRPr b="0" i="0" sz="1800" u="none" cap="none" strike="noStrike">
                <a:solidFill>
                  <a:schemeClr val="dk2"/>
                </a:solidFill>
                <a:latin typeface="Source Sans Pro"/>
                <a:ea typeface="Source Sans Pro"/>
                <a:cs typeface="Source Sans Pro"/>
                <a:sym typeface="Source Sans Pro"/>
              </a:defRPr>
            </a:lvl2pPr>
            <a:lvl3pPr indent="-330200" lvl="2" marL="1371600" marR="0" rtl="0" algn="l">
              <a:lnSpc>
                <a:spcPct val="115000"/>
              </a:lnSpc>
              <a:spcBef>
                <a:spcPts val="1600"/>
              </a:spcBef>
              <a:spcAft>
                <a:spcPts val="0"/>
              </a:spcAft>
              <a:buClr>
                <a:schemeClr val="dk2"/>
              </a:buClr>
              <a:buSzPts val="1600"/>
              <a:buFont typeface="Source Sans Pro"/>
              <a:buChar char="■"/>
              <a:defRPr b="0" i="0" sz="1600" u="none" cap="none" strike="noStrike">
                <a:solidFill>
                  <a:schemeClr val="dk2"/>
                </a:solidFill>
                <a:latin typeface="Source Sans Pro"/>
                <a:ea typeface="Source Sans Pro"/>
                <a:cs typeface="Source Sans Pro"/>
                <a:sym typeface="Source Sans Pro"/>
              </a:defRPr>
            </a:lvl3pPr>
            <a:lvl4pPr indent="-311150" lvl="3" marL="1828800" marR="0" rtl="0" algn="l">
              <a:lnSpc>
                <a:spcPct val="115000"/>
              </a:lnSpc>
              <a:spcBef>
                <a:spcPts val="1600"/>
              </a:spcBef>
              <a:spcAft>
                <a:spcPts val="0"/>
              </a:spcAft>
              <a:buClr>
                <a:schemeClr val="dk2"/>
              </a:buClr>
              <a:buSzPts val="1300"/>
              <a:buFont typeface="Source Sans Pro"/>
              <a:buChar char="●"/>
              <a:defRPr b="0" i="0" sz="1300" u="none" cap="none" strike="noStrike">
                <a:solidFill>
                  <a:schemeClr val="dk2"/>
                </a:solidFill>
                <a:latin typeface="Source Sans Pro"/>
                <a:ea typeface="Source Sans Pro"/>
                <a:cs typeface="Source Sans Pro"/>
                <a:sym typeface="Source Sans Pro"/>
              </a:defRPr>
            </a:lvl4pPr>
            <a:lvl5pPr indent="-292100" lvl="4" marL="2286000" marR="0" rtl="0" algn="l">
              <a:lnSpc>
                <a:spcPct val="115000"/>
              </a:lnSpc>
              <a:spcBef>
                <a:spcPts val="1600"/>
              </a:spcBef>
              <a:spcAft>
                <a:spcPts val="0"/>
              </a:spcAft>
              <a:buClr>
                <a:schemeClr val="dk2"/>
              </a:buClr>
              <a:buSzPts val="1000"/>
              <a:buFont typeface="Source Sans Pro"/>
              <a:buChar char="○"/>
              <a:defRPr b="0" i="0" sz="1000" u="none" cap="none" strike="noStrike">
                <a:solidFill>
                  <a:schemeClr val="dk2"/>
                </a:solidFill>
                <a:latin typeface="Source Sans Pro"/>
                <a:ea typeface="Source Sans Pro"/>
                <a:cs typeface="Source Sans Pro"/>
                <a:sym typeface="Source Sans Pro"/>
              </a:defRPr>
            </a:lvl5pPr>
            <a:lvl6pPr indent="-279400" lvl="5" marL="27432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6pPr>
            <a:lvl7pPr indent="-279400" lvl="6" marL="32004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7pPr>
            <a:lvl8pPr indent="-279400" lvl="7" marL="3657600" marR="0" rtl="0" algn="l">
              <a:lnSpc>
                <a:spcPct val="115000"/>
              </a:lnSpc>
              <a:spcBef>
                <a:spcPts val="1600"/>
              </a:spcBef>
              <a:spcAft>
                <a:spcPts val="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8pPr>
            <a:lvl9pPr indent="-279400" lvl="8" marL="4114800" marR="0" rtl="0" algn="l">
              <a:lnSpc>
                <a:spcPct val="115000"/>
              </a:lnSpc>
              <a:spcBef>
                <a:spcPts val="1600"/>
              </a:spcBef>
              <a:spcAft>
                <a:spcPts val="1600"/>
              </a:spcAft>
              <a:buClr>
                <a:schemeClr val="dk2"/>
              </a:buClr>
              <a:buSzPts val="800"/>
              <a:buFont typeface="Source Sans Pro"/>
              <a:buChar char="■"/>
              <a:defRPr b="0" i="0" sz="800" u="none" cap="none" strike="noStrike">
                <a:solidFill>
                  <a:schemeClr val="dk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619997" y="4297674"/>
            <a:ext cx="765000" cy="8595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slow" p14:dur="11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960">
          <p15:clr>
            <a:srgbClr val="EA4335"/>
          </p15:clr>
        </p15:guide>
        <p15:guide id="3" pos="1920">
          <p15:clr>
            <a:srgbClr val="EA4335"/>
          </p15:clr>
        </p15:guide>
        <p15:guide id="4" pos="3840">
          <p15:clr>
            <a:srgbClr val="EA4335"/>
          </p15:clr>
        </p15:guide>
        <p15:guide id="5" pos="4800">
          <p15:clr>
            <a:srgbClr val="EA4335"/>
          </p15:clr>
        </p15:guide>
        <p15:guide id="6" orient="horz" pos="541">
          <p15:clr>
            <a:srgbClr val="EA4335"/>
          </p15:clr>
        </p15:guide>
        <p15:guide id="7" orient="horz" pos="1083">
          <p15:clr>
            <a:srgbClr val="EA4335"/>
          </p15:clr>
        </p15:guide>
        <p15:guide id="8" orient="horz" pos="1624">
          <p15:clr>
            <a:srgbClr val="EA4335"/>
          </p15:clr>
        </p15:guide>
        <p15:guide id="9" orient="horz" pos="2166">
          <p15:clr>
            <a:srgbClr val="EA4335"/>
          </p15:clr>
        </p15:guide>
        <p15:guide id="10" orient="horz" pos="2707">
          <p15:clr>
            <a:srgbClr val="EA4335"/>
          </p15:clr>
        </p15:guide>
        <p15:guide id="11" pos="480">
          <p15:clr>
            <a:srgbClr val="EA4335"/>
          </p15:clr>
        </p15:guide>
        <p15:guide id="12" pos="1440">
          <p15:clr>
            <a:srgbClr val="EA4335"/>
          </p15:clr>
        </p15:guide>
        <p15:guide id="13" pos="2408">
          <p15:clr>
            <a:srgbClr val="EA4335"/>
          </p15:clr>
        </p15:guide>
        <p15:guide id="14" pos="4320">
          <p15:clr>
            <a:srgbClr val="EA4335"/>
          </p15:clr>
        </p15:guide>
        <p15:guide id="15" pos="3358">
          <p15:clr>
            <a:srgbClr val="EA4335"/>
          </p15:clr>
        </p15:guide>
        <p15:guide id="16" pos="528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ctrTitle"/>
          </p:nvPr>
        </p:nvSpPr>
        <p:spPr>
          <a:xfrm>
            <a:off x="443575" y="626275"/>
            <a:ext cx="6009300" cy="25878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5500"/>
              <a:buNone/>
            </a:pPr>
            <a:r>
              <a:rPr lang="en" sz="4600">
                <a:solidFill>
                  <a:srgbClr val="282828"/>
                </a:solidFill>
              </a:rPr>
              <a:t>Detecting Misinformation on Social Media using Predictive Analytics</a:t>
            </a:r>
            <a:endParaRPr sz="4600">
              <a:solidFill>
                <a:srgbClr val="282828"/>
              </a:solidFill>
            </a:endParaRPr>
          </a:p>
        </p:txBody>
      </p:sp>
      <p:sp>
        <p:nvSpPr>
          <p:cNvPr id="191" name="Google Shape;191;p24"/>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2" name="Google Shape;192;p24"/>
          <p:cNvSpPr txBox="1"/>
          <p:nvPr/>
        </p:nvSpPr>
        <p:spPr>
          <a:xfrm>
            <a:off x="500525" y="3353175"/>
            <a:ext cx="4830300" cy="844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rgbClr val="636363"/>
                </a:solidFill>
                <a:latin typeface="Source Sans Pro"/>
                <a:ea typeface="Source Sans Pro"/>
                <a:cs typeface="Source Sans Pro"/>
                <a:sym typeface="Source Sans Pro"/>
              </a:rPr>
              <a:t>INST414 - Spring 2025 Final Project</a:t>
            </a:r>
            <a:endParaRPr sz="2000">
              <a:solidFill>
                <a:srgbClr val="636363"/>
              </a:solidFill>
              <a:latin typeface="Source Sans Pro"/>
              <a:ea typeface="Source Sans Pro"/>
              <a:cs typeface="Source Sans Pro"/>
              <a:sym typeface="Source Sans Pro"/>
            </a:endParaRPr>
          </a:p>
          <a:p>
            <a:pPr indent="0" lvl="0" marL="0" rtl="0" algn="l">
              <a:spcBef>
                <a:spcPts val="0"/>
              </a:spcBef>
              <a:spcAft>
                <a:spcPts val="0"/>
              </a:spcAft>
              <a:buNone/>
            </a:pPr>
            <a:r>
              <a:rPr lang="en" sz="2000">
                <a:solidFill>
                  <a:srgbClr val="636363"/>
                </a:solidFill>
                <a:latin typeface="Source Sans Pro"/>
                <a:ea typeface="Source Sans Pro"/>
                <a:cs typeface="Source Sans Pro"/>
                <a:sym typeface="Source Sans Pro"/>
              </a:rPr>
              <a:t>Carlos Lopez Vento</a:t>
            </a:r>
            <a:endParaRPr sz="2000">
              <a:solidFill>
                <a:srgbClr val="636363"/>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rgbClr val="636363"/>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0" name="Shape 260"/>
        <p:cNvGrpSpPr/>
        <p:nvPr/>
      </p:nvGrpSpPr>
      <p:grpSpPr>
        <a:xfrm>
          <a:off x="0" y="0"/>
          <a:ext cx="0" cy="0"/>
          <a:chOff x="0" y="0"/>
          <a:chExt cx="0" cy="0"/>
        </a:xfrm>
      </p:grpSpPr>
      <p:sp>
        <p:nvSpPr>
          <p:cNvPr id="261" name="Google Shape;261;p33"/>
          <p:cNvSpPr txBox="1"/>
          <p:nvPr>
            <p:ph type="title"/>
          </p:nvPr>
        </p:nvSpPr>
        <p:spPr>
          <a:xfrm>
            <a:off x="522650" y="1632375"/>
            <a:ext cx="4242900" cy="1719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5100"/>
              <a:buNone/>
            </a:pPr>
            <a:r>
              <a:rPr lang="en"/>
              <a:t>THANK YOU!</a:t>
            </a:r>
            <a:endParaRPr/>
          </a:p>
        </p:txBody>
      </p:sp>
      <p:pic>
        <p:nvPicPr>
          <p:cNvPr id="262" name="Google Shape;262;p33"/>
          <p:cNvPicPr preferRelativeResize="0"/>
          <p:nvPr>
            <p:ph idx="2" type="pic"/>
          </p:nvPr>
        </p:nvPicPr>
        <p:blipFill rotWithShape="1">
          <a:blip r:embed="rId3">
            <a:alphaModFix/>
          </a:blip>
          <a:srcRect b="0" l="675" r="2771" t="0"/>
          <a:stretch/>
        </p:blipFill>
        <p:spPr>
          <a:xfrm>
            <a:off x="2735375" y="6850"/>
            <a:ext cx="7450800" cy="5143500"/>
          </a:xfrm>
          <a:prstGeom prst="chevron">
            <a:avLst>
              <a:gd fmla="val 50000" name="adj"/>
            </a:avLst>
          </a:prstGeom>
          <a:noFill/>
          <a:ln>
            <a:noFill/>
          </a:ln>
          <a:effectLst>
            <a:outerShdw blurRad="200025" rotWithShape="0" algn="bl" dir="5400000" dist="19050">
              <a:srgbClr val="000000">
                <a:alpha val="2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5"/>
          <p:cNvPicPr preferRelativeResize="0"/>
          <p:nvPr>
            <p:ph idx="2" type="pic"/>
          </p:nvPr>
        </p:nvPicPr>
        <p:blipFill rotWithShape="1">
          <a:blip r:embed="rId3">
            <a:alphaModFix/>
          </a:blip>
          <a:srcRect b="0" l="19556" r="19556" t="0"/>
          <a:stretch/>
        </p:blipFill>
        <p:spPr>
          <a:xfrm>
            <a:off x="3708825" y="199875"/>
            <a:ext cx="5077602" cy="4708050"/>
          </a:xfrm>
          <a:prstGeom prst="rect">
            <a:avLst/>
          </a:prstGeom>
          <a:noFill/>
          <a:ln>
            <a:noFill/>
          </a:ln>
        </p:spPr>
      </p:pic>
      <p:sp>
        <p:nvSpPr>
          <p:cNvPr id="198" name="Google Shape;198;p25"/>
          <p:cNvSpPr txBox="1"/>
          <p:nvPr>
            <p:ph type="title"/>
          </p:nvPr>
        </p:nvSpPr>
        <p:spPr>
          <a:xfrm>
            <a:off x="519525" y="676900"/>
            <a:ext cx="2414700" cy="3639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MOTIVATION</a:t>
            </a:r>
            <a:endParaRPr sz="2800"/>
          </a:p>
        </p:txBody>
      </p:sp>
      <p:sp>
        <p:nvSpPr>
          <p:cNvPr id="199" name="Google Shape;199;p25"/>
          <p:cNvSpPr txBox="1"/>
          <p:nvPr>
            <p:ph idx="3" type="title"/>
          </p:nvPr>
        </p:nvSpPr>
        <p:spPr>
          <a:xfrm>
            <a:off x="519525" y="1152350"/>
            <a:ext cx="2851200" cy="2851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rPr b="0" lang="en" sz="1600">
                <a:solidFill>
                  <a:schemeClr val="dk1"/>
                </a:solidFill>
              </a:rPr>
              <a:t>Misinformation spreads much faster than the truth, especially on platforms like Twitter/X, influencing public health, elections, and safety by eroding trust and distorting facts.</a:t>
            </a:r>
            <a:endParaRPr b="0" sz="1600">
              <a:solidFill>
                <a:schemeClr val="dk1"/>
              </a:solidFill>
            </a:endParaRPr>
          </a:p>
          <a:p>
            <a:pPr indent="0" lvl="0" marL="0" rtl="0" algn="l">
              <a:lnSpc>
                <a:spcPct val="100000"/>
              </a:lnSpc>
              <a:spcBef>
                <a:spcPts val="0"/>
              </a:spcBef>
              <a:spcAft>
                <a:spcPts val="0"/>
              </a:spcAft>
              <a:buSzPts val="1300"/>
              <a:buNone/>
            </a:pPr>
            <a:r>
              <a:t/>
            </a:r>
            <a:endParaRPr b="0" sz="1200">
              <a:solidFill>
                <a:schemeClr val="dk1"/>
              </a:solidFill>
            </a:endParaRPr>
          </a:p>
          <a:p>
            <a:pPr indent="0" lvl="0" marL="0" rtl="0" algn="l">
              <a:lnSpc>
                <a:spcPct val="100000"/>
              </a:lnSpc>
              <a:spcBef>
                <a:spcPts val="0"/>
              </a:spcBef>
              <a:spcAft>
                <a:spcPts val="0"/>
              </a:spcAft>
              <a:buSzPts val="1300"/>
              <a:buNone/>
            </a:pPr>
            <a:r>
              <a:rPr b="0" lang="en" sz="1600">
                <a:solidFill>
                  <a:schemeClr val="dk1"/>
                </a:solidFill>
              </a:rPr>
              <a:t>This highlights the need for automated systems that can quickly identify and prevent the spread of false information before it causes damage.</a:t>
            </a:r>
            <a:endParaRPr b="0"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05" name="Google Shape;205;p26"/>
          <p:cNvSpPr txBox="1"/>
          <p:nvPr>
            <p:ph type="title"/>
          </p:nvPr>
        </p:nvSpPr>
        <p:spPr>
          <a:xfrm>
            <a:off x="638175" y="605125"/>
            <a:ext cx="57663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PROJECT OVERVIEW</a:t>
            </a:r>
            <a:endParaRPr sz="2800"/>
          </a:p>
        </p:txBody>
      </p:sp>
      <p:sp>
        <p:nvSpPr>
          <p:cNvPr id="206" name="Google Shape;206;p26"/>
          <p:cNvSpPr txBox="1"/>
          <p:nvPr>
            <p:ph idx="4294967295" type="title"/>
          </p:nvPr>
        </p:nvSpPr>
        <p:spPr>
          <a:xfrm>
            <a:off x="638175" y="1236650"/>
            <a:ext cx="7576800" cy="2521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300"/>
              <a:buNone/>
            </a:pPr>
            <a:r>
              <a:rPr b="0" lang="en" sz="1800"/>
              <a:t>This project builds a machine learning pipeline designed to detect and classify misinformation on social media, specifically on Twitter/X.</a:t>
            </a:r>
            <a:endParaRPr b="0" sz="1800"/>
          </a:p>
          <a:p>
            <a:pPr indent="0" lvl="0" marL="0" rtl="0" algn="l">
              <a:lnSpc>
                <a:spcPct val="100000"/>
              </a:lnSpc>
              <a:spcBef>
                <a:spcPts val="0"/>
              </a:spcBef>
              <a:spcAft>
                <a:spcPts val="0"/>
              </a:spcAft>
              <a:buSzPts val="1300"/>
              <a:buNone/>
            </a:pPr>
            <a:r>
              <a:t/>
            </a:r>
            <a:endParaRPr b="0" sz="1800"/>
          </a:p>
          <a:p>
            <a:pPr indent="0" lvl="0" marL="0" rtl="0" algn="l">
              <a:lnSpc>
                <a:spcPct val="100000"/>
              </a:lnSpc>
              <a:spcBef>
                <a:spcPts val="0"/>
              </a:spcBef>
              <a:spcAft>
                <a:spcPts val="0"/>
              </a:spcAft>
              <a:buSzPts val="1300"/>
              <a:buNone/>
            </a:pPr>
            <a:r>
              <a:rPr b="0" lang="en" sz="1800"/>
              <a:t>The model is trained on Kaggle’s Fake/True News dataset and tested with live tweets pulled from the Twitter API.</a:t>
            </a:r>
            <a:endParaRPr b="0" sz="1800"/>
          </a:p>
          <a:p>
            <a:pPr indent="0" lvl="0" marL="0" rtl="0" algn="l">
              <a:lnSpc>
                <a:spcPct val="100000"/>
              </a:lnSpc>
              <a:spcBef>
                <a:spcPts val="0"/>
              </a:spcBef>
              <a:spcAft>
                <a:spcPts val="0"/>
              </a:spcAft>
              <a:buSzPts val="1300"/>
              <a:buNone/>
            </a:pPr>
            <a:r>
              <a:t/>
            </a:r>
            <a:endParaRPr b="0" sz="1800"/>
          </a:p>
          <a:p>
            <a:pPr indent="0" lvl="0" marL="0" rtl="0" algn="l">
              <a:lnSpc>
                <a:spcPct val="100000"/>
              </a:lnSpc>
              <a:spcBef>
                <a:spcPts val="0"/>
              </a:spcBef>
              <a:spcAft>
                <a:spcPts val="0"/>
              </a:spcAft>
              <a:buSzPts val="1300"/>
              <a:buNone/>
            </a:pPr>
            <a:r>
              <a:rPr b="0" lang="en" sz="1800"/>
              <a:t>I used Python, Scikit-learn, XGBoost, and Tweepy for this project, applying TF-IDF for text processing. The solution was developed on Google Colab and tested using PyCharm.</a:t>
            </a:r>
            <a:endParaRPr b="0"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2" name="Google Shape;212;p27"/>
          <p:cNvSpPr txBox="1"/>
          <p:nvPr>
            <p:ph type="title"/>
          </p:nvPr>
        </p:nvSpPr>
        <p:spPr>
          <a:xfrm>
            <a:off x="638175" y="605125"/>
            <a:ext cx="57663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METHODOLOGY - Data Preprocessing</a:t>
            </a:r>
            <a:endParaRPr sz="2800"/>
          </a:p>
        </p:txBody>
      </p:sp>
      <p:sp>
        <p:nvSpPr>
          <p:cNvPr id="213" name="Google Shape;213;p27"/>
          <p:cNvSpPr txBox="1"/>
          <p:nvPr>
            <p:ph idx="4294967295" type="title"/>
          </p:nvPr>
        </p:nvSpPr>
        <p:spPr>
          <a:xfrm>
            <a:off x="638175" y="1202500"/>
            <a:ext cx="4247100" cy="291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0" lang="en" sz="1800"/>
              <a:t>The data was loaded by merging Kaggle’s True.csv and Fake.csv datasets.</a:t>
            </a:r>
            <a:endParaRPr b="0" sz="1800"/>
          </a:p>
          <a:p>
            <a:pPr indent="0" lvl="0" marL="0" rtl="0" algn="l">
              <a:spcBef>
                <a:spcPts val="0"/>
              </a:spcBef>
              <a:spcAft>
                <a:spcPts val="0"/>
              </a:spcAft>
              <a:buNone/>
            </a:pPr>
            <a:r>
              <a:t/>
            </a:r>
            <a:endParaRPr b="0" sz="1200"/>
          </a:p>
          <a:p>
            <a:pPr indent="0" lvl="0" marL="0" rtl="0" algn="l">
              <a:spcBef>
                <a:spcPts val="0"/>
              </a:spcBef>
              <a:spcAft>
                <a:spcPts val="0"/>
              </a:spcAft>
              <a:buNone/>
            </a:pPr>
            <a:r>
              <a:rPr b="0" lang="en" sz="1800"/>
              <a:t>Data was labeled: 1 = Real, 0 = Fake.</a:t>
            </a:r>
            <a:endParaRPr b="0" sz="1800"/>
          </a:p>
          <a:p>
            <a:pPr indent="0" lvl="0" marL="0" rtl="0" algn="l">
              <a:spcBef>
                <a:spcPts val="0"/>
              </a:spcBef>
              <a:spcAft>
                <a:spcPts val="0"/>
              </a:spcAft>
              <a:buNone/>
            </a:pPr>
            <a:r>
              <a:t/>
            </a:r>
            <a:endParaRPr b="0" sz="1200"/>
          </a:p>
          <a:p>
            <a:pPr indent="0" lvl="0" marL="0" rtl="0" algn="l">
              <a:spcBef>
                <a:spcPts val="0"/>
              </a:spcBef>
              <a:spcAft>
                <a:spcPts val="0"/>
              </a:spcAft>
              <a:buNone/>
            </a:pPr>
            <a:r>
              <a:rPr b="0" lang="en" sz="1800"/>
              <a:t>Text preprocessing included:</a:t>
            </a:r>
            <a:endParaRPr b="0" sz="1800"/>
          </a:p>
          <a:p>
            <a:pPr indent="-342900" lvl="0" marL="457200" rtl="0" algn="l">
              <a:spcBef>
                <a:spcPts val="0"/>
              </a:spcBef>
              <a:spcAft>
                <a:spcPts val="0"/>
              </a:spcAft>
              <a:buSzPts val="1800"/>
              <a:buChar char="-"/>
            </a:pPr>
            <a:r>
              <a:rPr b="0" lang="en" sz="1800"/>
              <a:t>Converting to lowercase</a:t>
            </a:r>
            <a:endParaRPr b="0" sz="1800"/>
          </a:p>
          <a:p>
            <a:pPr indent="-342900" lvl="0" marL="457200" rtl="0" algn="l">
              <a:spcBef>
                <a:spcPts val="0"/>
              </a:spcBef>
              <a:spcAft>
                <a:spcPts val="0"/>
              </a:spcAft>
              <a:buSzPts val="1800"/>
              <a:buChar char="-"/>
            </a:pPr>
            <a:r>
              <a:rPr b="0" lang="en" sz="1800"/>
              <a:t>Removing punctuation</a:t>
            </a:r>
            <a:endParaRPr b="0" sz="1800"/>
          </a:p>
          <a:p>
            <a:pPr indent="-342900" lvl="0" marL="457200" rtl="0" algn="l">
              <a:spcBef>
                <a:spcPts val="0"/>
              </a:spcBef>
              <a:spcAft>
                <a:spcPts val="0"/>
              </a:spcAft>
              <a:buSzPts val="1800"/>
              <a:buChar char="-"/>
            </a:pPr>
            <a:r>
              <a:rPr b="0" lang="en" sz="1800"/>
              <a:t>Using regular expressions to clean the tweets.</a:t>
            </a:r>
            <a:endParaRPr b="0" sz="1800"/>
          </a:p>
        </p:txBody>
      </p:sp>
      <p:pic>
        <p:nvPicPr>
          <p:cNvPr id="214" name="Google Shape;214;p27" title="Screenshot 2025-05-11 at 10.04.27 AM.png"/>
          <p:cNvPicPr preferRelativeResize="0"/>
          <p:nvPr/>
        </p:nvPicPr>
        <p:blipFill>
          <a:blip r:embed="rId3">
            <a:alphaModFix/>
          </a:blip>
          <a:stretch>
            <a:fillRect/>
          </a:stretch>
        </p:blipFill>
        <p:spPr>
          <a:xfrm>
            <a:off x="4632350" y="1151125"/>
            <a:ext cx="3752824" cy="3175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20" name="Google Shape;220;p28"/>
          <p:cNvSpPr txBox="1"/>
          <p:nvPr>
            <p:ph type="title"/>
          </p:nvPr>
        </p:nvSpPr>
        <p:spPr>
          <a:xfrm>
            <a:off x="638175" y="605125"/>
            <a:ext cx="79935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METHODOLOGY - </a:t>
            </a:r>
            <a:r>
              <a:rPr lang="en" sz="2800"/>
              <a:t>Feature Engineering &amp; Modeling</a:t>
            </a:r>
            <a:endParaRPr sz="2800"/>
          </a:p>
        </p:txBody>
      </p:sp>
      <p:sp>
        <p:nvSpPr>
          <p:cNvPr id="221" name="Google Shape;221;p28"/>
          <p:cNvSpPr txBox="1"/>
          <p:nvPr>
            <p:ph idx="4294967295" type="title"/>
          </p:nvPr>
        </p:nvSpPr>
        <p:spPr>
          <a:xfrm>
            <a:off x="706500" y="1182138"/>
            <a:ext cx="4934700" cy="311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0" lang="en" sz="1800"/>
              <a:t>Used TF-IDF vectorization to convert text data into numerical features, selecting the top 5,000 most relevant tokens.</a:t>
            </a:r>
            <a:endParaRPr b="0" sz="18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800"/>
              <a:t>Models Implemented:</a:t>
            </a:r>
            <a:endParaRPr b="0" sz="1800"/>
          </a:p>
          <a:p>
            <a:pPr indent="-342900" lvl="0" marL="457200" rtl="0" algn="l">
              <a:lnSpc>
                <a:spcPct val="100000"/>
              </a:lnSpc>
              <a:spcBef>
                <a:spcPts val="0"/>
              </a:spcBef>
              <a:spcAft>
                <a:spcPts val="0"/>
              </a:spcAft>
              <a:buSzPts val="1800"/>
              <a:buChar char="-"/>
            </a:pPr>
            <a:r>
              <a:rPr b="0" lang="en" sz="1800"/>
              <a:t>Logistic Regression</a:t>
            </a:r>
            <a:endParaRPr b="0" sz="1800"/>
          </a:p>
          <a:p>
            <a:pPr indent="-342900" lvl="0" marL="457200" rtl="0" algn="l">
              <a:lnSpc>
                <a:spcPct val="100000"/>
              </a:lnSpc>
              <a:spcBef>
                <a:spcPts val="0"/>
              </a:spcBef>
              <a:spcAft>
                <a:spcPts val="0"/>
              </a:spcAft>
              <a:buSzPts val="1800"/>
              <a:buChar char="-"/>
            </a:pPr>
            <a:r>
              <a:rPr b="0" lang="en" sz="1800"/>
              <a:t>Random Forest</a:t>
            </a:r>
            <a:endParaRPr b="0" sz="1800"/>
          </a:p>
          <a:p>
            <a:pPr indent="-342900" lvl="0" marL="457200" rtl="0" algn="l">
              <a:lnSpc>
                <a:spcPct val="100000"/>
              </a:lnSpc>
              <a:spcBef>
                <a:spcPts val="0"/>
              </a:spcBef>
              <a:spcAft>
                <a:spcPts val="0"/>
              </a:spcAft>
              <a:buSzPts val="1800"/>
              <a:buChar char="-"/>
            </a:pPr>
            <a:r>
              <a:rPr b="0" lang="en" sz="1800"/>
              <a:t>XGBoost</a:t>
            </a:r>
            <a:endParaRPr b="0" sz="18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800"/>
              <a:t>I used GridSearchCV to tune hyperparameters and optimize model performance</a:t>
            </a:r>
            <a:endParaRPr b="0" sz="1800"/>
          </a:p>
        </p:txBody>
      </p:sp>
      <p:pic>
        <p:nvPicPr>
          <p:cNvPr id="222" name="Google Shape;222;p28" title="Screenshot 2025-05-11 at 10.09.50 AM.png"/>
          <p:cNvPicPr preferRelativeResize="0"/>
          <p:nvPr/>
        </p:nvPicPr>
        <p:blipFill>
          <a:blip r:embed="rId3">
            <a:alphaModFix/>
          </a:blip>
          <a:stretch>
            <a:fillRect/>
          </a:stretch>
        </p:blipFill>
        <p:spPr>
          <a:xfrm>
            <a:off x="5523675" y="1151125"/>
            <a:ext cx="2668651" cy="3175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28" name="Google Shape;228;p29"/>
          <p:cNvSpPr txBox="1"/>
          <p:nvPr>
            <p:ph type="title"/>
          </p:nvPr>
        </p:nvSpPr>
        <p:spPr>
          <a:xfrm>
            <a:off x="638175" y="605125"/>
            <a:ext cx="79935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RESULTS</a:t>
            </a:r>
            <a:endParaRPr sz="2800"/>
          </a:p>
        </p:txBody>
      </p:sp>
      <p:pic>
        <p:nvPicPr>
          <p:cNvPr id="229" name="Google Shape;229;p29" title="Screenshot 2025-05-11 at 9.34.55 PM.png"/>
          <p:cNvPicPr preferRelativeResize="0"/>
          <p:nvPr/>
        </p:nvPicPr>
        <p:blipFill rotWithShape="1">
          <a:blip r:embed="rId3">
            <a:alphaModFix/>
          </a:blip>
          <a:srcRect b="0" l="0" r="5926" t="0"/>
          <a:stretch/>
        </p:blipFill>
        <p:spPr>
          <a:xfrm>
            <a:off x="323100" y="1065900"/>
            <a:ext cx="4248900" cy="3367501"/>
          </a:xfrm>
          <a:prstGeom prst="rect">
            <a:avLst/>
          </a:prstGeom>
          <a:noFill/>
          <a:ln>
            <a:noFill/>
          </a:ln>
        </p:spPr>
      </p:pic>
      <p:pic>
        <p:nvPicPr>
          <p:cNvPr id="230" name="Google Shape;230;p29" title="Screenshot 2025-05-11 at 9.49.20 PM.png"/>
          <p:cNvPicPr preferRelativeResize="0"/>
          <p:nvPr/>
        </p:nvPicPr>
        <p:blipFill rotWithShape="1">
          <a:blip r:embed="rId4">
            <a:alphaModFix/>
          </a:blip>
          <a:srcRect b="0" l="0" r="6445" t="0"/>
          <a:stretch/>
        </p:blipFill>
        <p:spPr>
          <a:xfrm>
            <a:off x="4418275" y="1115950"/>
            <a:ext cx="4248901" cy="3006251"/>
          </a:xfrm>
          <a:prstGeom prst="rect">
            <a:avLst/>
          </a:prstGeom>
          <a:noFill/>
          <a:ln>
            <a:noFill/>
          </a:ln>
        </p:spPr>
      </p:pic>
      <p:sp>
        <p:nvSpPr>
          <p:cNvPr id="231" name="Google Shape;231;p29"/>
          <p:cNvSpPr txBox="1"/>
          <p:nvPr/>
        </p:nvSpPr>
        <p:spPr>
          <a:xfrm>
            <a:off x="4493925" y="4297375"/>
            <a:ext cx="3860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Source Sans Pro"/>
                <a:ea typeface="Source Sans Pro"/>
                <a:cs typeface="Source Sans Pro"/>
                <a:sym typeface="Source Sans Pro"/>
              </a:rPr>
              <a:t>Best F1 Score: 0.994</a:t>
            </a:r>
            <a:endParaRPr sz="1600">
              <a:solidFill>
                <a:schemeClr val="dk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7805634" y="4478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a:p>
            <a:pPr indent="0" lvl="0" marL="0" rtl="0" algn="r">
              <a:spcBef>
                <a:spcPts val="0"/>
              </a:spcBef>
              <a:spcAft>
                <a:spcPts val="0"/>
              </a:spcAft>
              <a:buClr>
                <a:srgbClr val="000000"/>
              </a:buClr>
              <a:buSzPts val="1300"/>
              <a:buFont typeface="Arial"/>
              <a:buNone/>
            </a:pPr>
            <a:r>
              <a:t/>
            </a:r>
            <a:endParaRPr b="0" sz="1300"/>
          </a:p>
        </p:txBody>
      </p:sp>
      <p:sp>
        <p:nvSpPr>
          <p:cNvPr id="237" name="Google Shape;237;p30"/>
          <p:cNvSpPr txBox="1"/>
          <p:nvPr>
            <p:ph type="title"/>
          </p:nvPr>
        </p:nvSpPr>
        <p:spPr>
          <a:xfrm>
            <a:off x="638175" y="605125"/>
            <a:ext cx="79935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RESULTS</a:t>
            </a:r>
            <a:endParaRPr sz="2800"/>
          </a:p>
        </p:txBody>
      </p:sp>
      <p:pic>
        <p:nvPicPr>
          <p:cNvPr id="238" name="Google Shape;238;p30" title="Screenshot 2025-05-11 at 9.49.53 PM.png"/>
          <p:cNvPicPr preferRelativeResize="0"/>
          <p:nvPr/>
        </p:nvPicPr>
        <p:blipFill>
          <a:blip r:embed="rId3">
            <a:alphaModFix/>
          </a:blip>
          <a:stretch>
            <a:fillRect/>
          </a:stretch>
        </p:blipFill>
        <p:spPr>
          <a:xfrm>
            <a:off x="4492300" y="1049800"/>
            <a:ext cx="4402574" cy="2937633"/>
          </a:xfrm>
          <a:prstGeom prst="rect">
            <a:avLst/>
          </a:prstGeom>
          <a:noFill/>
          <a:ln>
            <a:noFill/>
          </a:ln>
        </p:spPr>
      </p:pic>
      <p:pic>
        <p:nvPicPr>
          <p:cNvPr id="239" name="Google Shape;239;p30" title="Screenshot 2025-05-11 at 9.50.02 PM.png"/>
          <p:cNvPicPr preferRelativeResize="0"/>
          <p:nvPr/>
        </p:nvPicPr>
        <p:blipFill>
          <a:blip r:embed="rId4">
            <a:alphaModFix/>
          </a:blip>
          <a:stretch>
            <a:fillRect/>
          </a:stretch>
        </p:blipFill>
        <p:spPr>
          <a:xfrm>
            <a:off x="334350" y="1049801"/>
            <a:ext cx="4402574" cy="2937625"/>
          </a:xfrm>
          <a:prstGeom prst="rect">
            <a:avLst/>
          </a:prstGeom>
          <a:noFill/>
          <a:ln>
            <a:noFill/>
          </a:ln>
        </p:spPr>
      </p:pic>
      <p:sp>
        <p:nvSpPr>
          <p:cNvPr id="240" name="Google Shape;240;p30"/>
          <p:cNvSpPr txBox="1"/>
          <p:nvPr/>
        </p:nvSpPr>
        <p:spPr>
          <a:xfrm>
            <a:off x="4492300" y="4206275"/>
            <a:ext cx="38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Source Sans Pro"/>
                <a:ea typeface="Source Sans Pro"/>
                <a:cs typeface="Source Sans Pro"/>
                <a:sym typeface="Source Sans Pro"/>
              </a:rPr>
              <a:t>F1 Score: 0.997</a:t>
            </a:r>
            <a:endParaRPr>
              <a:solidFill>
                <a:schemeClr val="dk1"/>
              </a:solidFill>
              <a:latin typeface="Source Sans Pro"/>
              <a:ea typeface="Source Sans Pro"/>
              <a:cs typeface="Source Sans Pro"/>
              <a:sym typeface="Source Sans Pro"/>
            </a:endParaRPr>
          </a:p>
        </p:txBody>
      </p:sp>
      <p:sp>
        <p:nvSpPr>
          <p:cNvPr id="241" name="Google Shape;241;p30"/>
          <p:cNvSpPr txBox="1"/>
          <p:nvPr/>
        </p:nvSpPr>
        <p:spPr>
          <a:xfrm>
            <a:off x="355800" y="4097275"/>
            <a:ext cx="38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Source Sans Pro"/>
                <a:ea typeface="Source Sans Pro"/>
                <a:cs typeface="Source Sans Pro"/>
                <a:sym typeface="Source Sans Pro"/>
              </a:rPr>
              <a:t>F1 Score: 0.995</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47" name="Google Shape;247;p31"/>
          <p:cNvSpPr txBox="1"/>
          <p:nvPr>
            <p:ph type="title"/>
          </p:nvPr>
        </p:nvSpPr>
        <p:spPr>
          <a:xfrm>
            <a:off x="638175" y="605125"/>
            <a:ext cx="79935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RESULTS - Live Twitter Classification</a:t>
            </a:r>
            <a:endParaRPr sz="2800"/>
          </a:p>
        </p:txBody>
      </p:sp>
      <p:sp>
        <p:nvSpPr>
          <p:cNvPr id="248" name="Google Shape;248;p31"/>
          <p:cNvSpPr txBox="1"/>
          <p:nvPr>
            <p:ph idx="4294967295" type="title"/>
          </p:nvPr>
        </p:nvSpPr>
        <p:spPr>
          <a:xfrm>
            <a:off x="5438450" y="1274450"/>
            <a:ext cx="3409500" cy="311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0" lang="en" sz="1700"/>
              <a:t>I pulled live tweets mentioning 'fake news' using the Twitter API.</a:t>
            </a:r>
            <a:endParaRPr b="0" sz="17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700"/>
              <a:t>The tweets were then cleaned and transformed using the same TF-IDF pipeline applied earlier in the process.</a:t>
            </a:r>
            <a:endParaRPr b="0" sz="1700"/>
          </a:p>
          <a:p>
            <a:pPr indent="0" lvl="0" marL="0" rtl="0" algn="l">
              <a:lnSpc>
                <a:spcPct val="100000"/>
              </a:lnSpc>
              <a:spcBef>
                <a:spcPts val="0"/>
              </a:spcBef>
              <a:spcAft>
                <a:spcPts val="0"/>
              </a:spcAft>
              <a:buNone/>
            </a:pPr>
            <a:r>
              <a:t/>
            </a:r>
            <a:endParaRPr b="0" sz="1300"/>
          </a:p>
          <a:p>
            <a:pPr indent="0" lvl="0" marL="0" rtl="0" algn="l">
              <a:lnSpc>
                <a:spcPct val="100000"/>
              </a:lnSpc>
              <a:spcBef>
                <a:spcPts val="0"/>
              </a:spcBef>
              <a:spcAft>
                <a:spcPts val="0"/>
              </a:spcAft>
              <a:buNone/>
            </a:pPr>
            <a:r>
              <a:rPr b="0" lang="en" sz="1700"/>
              <a:t>The Logistic Regression model flagged most tweets as fake, likely due to a bias towards keywords like 'fake news'.</a:t>
            </a:r>
            <a:endParaRPr b="0" sz="1700"/>
          </a:p>
          <a:p>
            <a:pPr indent="0" lvl="0" marL="0" rtl="0" algn="l">
              <a:lnSpc>
                <a:spcPct val="100000"/>
              </a:lnSpc>
              <a:spcBef>
                <a:spcPts val="0"/>
              </a:spcBef>
              <a:spcAft>
                <a:spcPts val="0"/>
              </a:spcAft>
              <a:buNone/>
            </a:pPr>
            <a:r>
              <a:t/>
            </a:r>
            <a:endParaRPr b="0" sz="1900"/>
          </a:p>
          <a:p>
            <a:pPr indent="0" lvl="0" marL="0" rtl="0" algn="l">
              <a:lnSpc>
                <a:spcPct val="100000"/>
              </a:lnSpc>
              <a:spcBef>
                <a:spcPts val="0"/>
              </a:spcBef>
              <a:spcAft>
                <a:spcPts val="0"/>
              </a:spcAft>
              <a:buNone/>
            </a:pPr>
            <a:r>
              <a:t/>
            </a:r>
            <a:endParaRPr b="0" sz="1900"/>
          </a:p>
        </p:txBody>
      </p:sp>
      <p:pic>
        <p:nvPicPr>
          <p:cNvPr id="249" name="Google Shape;249;p31" title="Screenshot 2025-05-11 at 10.22.42 AM.png"/>
          <p:cNvPicPr preferRelativeResize="0"/>
          <p:nvPr/>
        </p:nvPicPr>
        <p:blipFill>
          <a:blip r:embed="rId3">
            <a:alphaModFix/>
          </a:blip>
          <a:stretch>
            <a:fillRect/>
          </a:stretch>
        </p:blipFill>
        <p:spPr>
          <a:xfrm>
            <a:off x="300450" y="1183975"/>
            <a:ext cx="5138002" cy="3113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12" type="sldNum"/>
          </p:nvPr>
        </p:nvSpPr>
        <p:spPr>
          <a:xfrm>
            <a:off x="7805634" y="44789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55" name="Google Shape;255;p32"/>
          <p:cNvSpPr txBox="1"/>
          <p:nvPr>
            <p:ph type="title"/>
          </p:nvPr>
        </p:nvSpPr>
        <p:spPr>
          <a:xfrm>
            <a:off x="638175" y="605125"/>
            <a:ext cx="7993500" cy="393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SzPts val="2000"/>
              <a:buNone/>
            </a:pPr>
            <a:r>
              <a:rPr lang="en" sz="2800"/>
              <a:t>IMPLICATIONS</a:t>
            </a:r>
            <a:endParaRPr sz="2800"/>
          </a:p>
        </p:txBody>
      </p:sp>
      <p:sp>
        <p:nvSpPr>
          <p:cNvPr id="256" name="Google Shape;256;p32"/>
          <p:cNvSpPr txBox="1"/>
          <p:nvPr>
            <p:ph idx="4294967295" type="title"/>
          </p:nvPr>
        </p:nvSpPr>
        <p:spPr>
          <a:xfrm>
            <a:off x="638175" y="1229838"/>
            <a:ext cx="7310100" cy="301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0" lang="en" sz="1800"/>
              <a:t>Early detection of misinformation can assist NGOs and election boards by quickly flagging harmful content. Social platforms can leverage this system for real-time moderation, while public health agencies can act swiftly against viral misinformation.</a:t>
            </a:r>
            <a:endParaRPr b="0" sz="1800"/>
          </a:p>
          <a:p>
            <a:pPr indent="0" lvl="0" marL="0" rtl="0" algn="l">
              <a:lnSpc>
                <a:spcPct val="100000"/>
              </a:lnSpc>
              <a:spcBef>
                <a:spcPts val="0"/>
              </a:spcBef>
              <a:spcAft>
                <a:spcPts val="0"/>
              </a:spcAft>
              <a:buNone/>
            </a:pPr>
            <a:r>
              <a:t/>
            </a:r>
            <a:endParaRPr b="0" sz="1400"/>
          </a:p>
          <a:p>
            <a:pPr indent="0" lvl="0" marL="0" rtl="0" algn="l">
              <a:lnSpc>
                <a:spcPct val="100000"/>
              </a:lnSpc>
              <a:spcBef>
                <a:spcPts val="0"/>
              </a:spcBef>
              <a:spcAft>
                <a:spcPts val="0"/>
              </a:spcAft>
              <a:buNone/>
            </a:pPr>
            <a:r>
              <a:rPr b="0" lang="en" sz="1800"/>
              <a:t>However, dataset bias, unlabeled Twitter data, and limited domain generalization posed challenges in the project. Moving forward, it’s recommended to apply SHAP or LIME for model interpretability and expand to multilingual datasets. Better-labeled live data should also be incorporated to improve predictions.</a:t>
            </a:r>
            <a:endParaRPr b="0" sz="1800"/>
          </a:p>
          <a:p>
            <a:pPr indent="0" lvl="0" marL="0" rtl="0" algn="l">
              <a:lnSpc>
                <a:spcPct val="100000"/>
              </a:lnSpc>
              <a:spcBef>
                <a:spcPts val="0"/>
              </a:spcBef>
              <a:spcAft>
                <a:spcPts val="0"/>
              </a:spcAft>
              <a:buNone/>
            </a:pPr>
            <a:r>
              <a:t/>
            </a:r>
            <a:endParaRPr b="0" sz="1900"/>
          </a:p>
        </p:txBody>
      </p:sp>
    </p:spTree>
  </p:cSld>
  <p:clrMapOvr>
    <a:masterClrMapping/>
  </p:clrMapOvr>
</p:sld>
</file>

<file path=ppt/theme/theme1.xml><?xml version="1.0" encoding="utf-8"?>
<a:theme xmlns:a="http://schemas.openxmlformats.org/drawingml/2006/main" xmlns:r="http://schemas.openxmlformats.org/officeDocument/2006/relationships" name="Fearlessly Forward / LIGHT">
  <a:themeElements>
    <a:clrScheme name="Simple Light">
      <a:dk1>
        <a:srgbClr val="000000"/>
      </a:dk1>
      <a:lt1>
        <a:srgbClr val="FFFFFF"/>
      </a:lt1>
      <a:dk2>
        <a:srgbClr val="636363"/>
      </a:dk2>
      <a:lt2>
        <a:srgbClr val="E6E6E6"/>
      </a:lt2>
      <a:accent1>
        <a:srgbClr val="E21833"/>
      </a:accent1>
      <a:accent2>
        <a:srgbClr val="A41124"/>
      </a:accent2>
      <a:accent3>
        <a:srgbClr val="820E1D"/>
      </a:accent3>
      <a:accent4>
        <a:srgbClr val="FFD200"/>
      </a:accent4>
      <a:accent5>
        <a:srgbClr val="CBA700"/>
      </a:accent5>
      <a:accent6>
        <a:srgbClr val="715D00"/>
      </a:accent6>
      <a:hlink>
        <a:srgbClr val="E218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